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10" r:id="rId5"/>
    <p:sldId id="257" r:id="rId6"/>
    <p:sldId id="306" r:id="rId7"/>
    <p:sldId id="256" r:id="rId8"/>
    <p:sldId id="301" r:id="rId9"/>
    <p:sldId id="311" r:id="rId10"/>
  </p:sldIdLst>
  <p:sldSz cx="9144000" cy="6858000" type="screen4x3"/>
  <p:notesSz cx="6858000" cy="9144000"/>
  <p:defaultTextStyle>
    <a:defPPr>
      <a:defRPr lang="en-US"/>
    </a:defPPr>
    <a:lvl1pPr marL="0" algn="l" defTabSz="914180" rtl="0" eaLnBrk="1" latinLnBrk="0" hangingPunct="1">
      <a:defRPr sz="1800" kern="1200">
        <a:solidFill>
          <a:schemeClr val="tx1"/>
        </a:solidFill>
        <a:latin typeface="+mn-lt"/>
        <a:ea typeface="+mn-ea"/>
        <a:cs typeface="+mn-cs"/>
      </a:defRPr>
    </a:lvl1pPr>
    <a:lvl2pPr marL="457090" algn="l" defTabSz="914180" rtl="0" eaLnBrk="1" latinLnBrk="0" hangingPunct="1">
      <a:defRPr sz="1800" kern="1200">
        <a:solidFill>
          <a:schemeClr val="tx1"/>
        </a:solidFill>
        <a:latin typeface="+mn-lt"/>
        <a:ea typeface="+mn-ea"/>
        <a:cs typeface="+mn-cs"/>
      </a:defRPr>
    </a:lvl2pPr>
    <a:lvl3pPr marL="914180" algn="l" defTabSz="914180" rtl="0" eaLnBrk="1" latinLnBrk="0" hangingPunct="1">
      <a:defRPr sz="1800" kern="1200">
        <a:solidFill>
          <a:schemeClr val="tx1"/>
        </a:solidFill>
        <a:latin typeface="+mn-lt"/>
        <a:ea typeface="+mn-ea"/>
        <a:cs typeface="+mn-cs"/>
      </a:defRPr>
    </a:lvl3pPr>
    <a:lvl4pPr marL="1371270" algn="l" defTabSz="914180" rtl="0" eaLnBrk="1" latinLnBrk="0" hangingPunct="1">
      <a:defRPr sz="1800" kern="1200">
        <a:solidFill>
          <a:schemeClr val="tx1"/>
        </a:solidFill>
        <a:latin typeface="+mn-lt"/>
        <a:ea typeface="+mn-ea"/>
        <a:cs typeface="+mn-cs"/>
      </a:defRPr>
    </a:lvl4pPr>
    <a:lvl5pPr marL="1828361" algn="l" defTabSz="914180" rtl="0" eaLnBrk="1" latinLnBrk="0" hangingPunct="1">
      <a:defRPr sz="1800" kern="1200">
        <a:solidFill>
          <a:schemeClr val="tx1"/>
        </a:solidFill>
        <a:latin typeface="+mn-lt"/>
        <a:ea typeface="+mn-ea"/>
        <a:cs typeface="+mn-cs"/>
      </a:defRPr>
    </a:lvl5pPr>
    <a:lvl6pPr marL="2285451" algn="l" defTabSz="914180" rtl="0" eaLnBrk="1" latinLnBrk="0" hangingPunct="1">
      <a:defRPr sz="1800" kern="1200">
        <a:solidFill>
          <a:schemeClr val="tx1"/>
        </a:solidFill>
        <a:latin typeface="+mn-lt"/>
        <a:ea typeface="+mn-ea"/>
        <a:cs typeface="+mn-cs"/>
      </a:defRPr>
    </a:lvl6pPr>
    <a:lvl7pPr marL="2742542" algn="l" defTabSz="914180" rtl="0" eaLnBrk="1" latinLnBrk="0" hangingPunct="1">
      <a:defRPr sz="1800" kern="1200">
        <a:solidFill>
          <a:schemeClr val="tx1"/>
        </a:solidFill>
        <a:latin typeface="+mn-lt"/>
        <a:ea typeface="+mn-ea"/>
        <a:cs typeface="+mn-cs"/>
      </a:defRPr>
    </a:lvl7pPr>
    <a:lvl8pPr marL="3199632" algn="l" defTabSz="914180" rtl="0" eaLnBrk="1" latinLnBrk="0" hangingPunct="1">
      <a:defRPr sz="1800" kern="1200">
        <a:solidFill>
          <a:schemeClr val="tx1"/>
        </a:solidFill>
        <a:latin typeface="+mn-lt"/>
        <a:ea typeface="+mn-ea"/>
        <a:cs typeface="+mn-cs"/>
      </a:defRPr>
    </a:lvl8pPr>
    <a:lvl9pPr marL="3656722" algn="l" defTabSz="91418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37D9"/>
    <a:srgbClr val="DD69C4"/>
    <a:srgbClr val="45A3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A7C6B1-D84A-4FA3-9947-6A804D176575}" v="9" dt="2026-05-19T08:48:46.9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10" autoAdjust="0"/>
  </p:normalViewPr>
  <p:slideViewPr>
    <p:cSldViewPr snapToGrid="0">
      <p:cViewPr varScale="1">
        <p:scale>
          <a:sx n="90" d="100"/>
          <a:sy n="90" d="100"/>
        </p:scale>
        <p:origin x="22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3B9E77-6DB1-4FB4-96D2-874EDD4EE56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D226657A-2F6B-467C-BC1B-4DEFBBC34405}">
      <dgm:prSet phldrT="[Text]" phldr="0"/>
      <dgm:spPr/>
      <dgm:t>
        <a:bodyPr/>
        <a:lstStyle/>
        <a:p>
          <a:r>
            <a:rPr lang="en-US"/>
            <a:t>Health and Wellbeing Board</a:t>
          </a:r>
          <a:endParaRPr lang="en-GB"/>
        </a:p>
      </dgm:t>
    </dgm:pt>
    <dgm:pt modelId="{B1D7A6E1-7847-4DC8-BA9A-4DEBCC27EF64}" type="parTrans" cxnId="{5BBD5BA4-261C-4CF5-8F60-21BA74CA2D59}">
      <dgm:prSet/>
      <dgm:spPr/>
      <dgm:t>
        <a:bodyPr/>
        <a:lstStyle/>
        <a:p>
          <a:endParaRPr lang="en-GB"/>
        </a:p>
      </dgm:t>
    </dgm:pt>
    <dgm:pt modelId="{547784F1-6DD1-4E13-9E0D-3907C4D1672A}" type="sibTrans" cxnId="{5BBD5BA4-261C-4CF5-8F60-21BA74CA2D59}">
      <dgm:prSet/>
      <dgm:spPr/>
      <dgm:t>
        <a:bodyPr/>
        <a:lstStyle/>
        <a:p>
          <a:endParaRPr lang="en-GB"/>
        </a:p>
      </dgm:t>
    </dgm:pt>
    <dgm:pt modelId="{D2B9A3FA-E6C0-411F-832F-FD2BFC54E0ED}">
      <dgm:prSet phldrT="[Text]" phldr="0"/>
      <dgm:spPr/>
      <dgm:t>
        <a:bodyPr/>
        <a:lstStyle/>
        <a:p>
          <a:r>
            <a:rPr lang="en-US"/>
            <a:t>Children and Families Strategic Partnership</a:t>
          </a:r>
          <a:endParaRPr lang="en-GB"/>
        </a:p>
      </dgm:t>
    </dgm:pt>
    <dgm:pt modelId="{10A13F9B-12CE-4B32-AE56-43A40F146A36}" type="parTrans" cxnId="{A1C15F55-A8FE-4FAD-B741-99675D6DE3C8}">
      <dgm:prSet/>
      <dgm:spPr/>
      <dgm:t>
        <a:bodyPr/>
        <a:lstStyle/>
        <a:p>
          <a:endParaRPr lang="en-GB"/>
        </a:p>
      </dgm:t>
    </dgm:pt>
    <dgm:pt modelId="{9D796BF6-EB08-4869-8575-218BD6DE464D}" type="sibTrans" cxnId="{A1C15F55-A8FE-4FAD-B741-99675D6DE3C8}">
      <dgm:prSet/>
      <dgm:spPr/>
      <dgm:t>
        <a:bodyPr/>
        <a:lstStyle/>
        <a:p>
          <a:endParaRPr lang="en-GB"/>
        </a:p>
      </dgm:t>
    </dgm:pt>
    <dgm:pt modelId="{0BAF673F-90AF-423D-B8F7-D39F07BFCD60}">
      <dgm:prSet phldrT="[Text]" phldr="0"/>
      <dgm:spPr/>
      <dgm:t>
        <a:bodyPr/>
        <a:lstStyle/>
        <a:p>
          <a:r>
            <a:rPr lang="en-US"/>
            <a:t>Early Help Partnership</a:t>
          </a:r>
          <a:endParaRPr lang="en-GB"/>
        </a:p>
      </dgm:t>
    </dgm:pt>
    <dgm:pt modelId="{3D27DD1A-5089-4411-B70B-1F4A51FCE530}" type="parTrans" cxnId="{B44E00E2-D751-44C4-B46F-1F7C5C0D5388}">
      <dgm:prSet/>
      <dgm:spPr/>
      <dgm:t>
        <a:bodyPr/>
        <a:lstStyle/>
        <a:p>
          <a:endParaRPr lang="en-GB"/>
        </a:p>
      </dgm:t>
    </dgm:pt>
    <dgm:pt modelId="{AAE0CBE6-DE28-4563-AF66-B8CE70F6267B}" type="sibTrans" cxnId="{B44E00E2-D751-44C4-B46F-1F7C5C0D5388}">
      <dgm:prSet/>
      <dgm:spPr/>
      <dgm:t>
        <a:bodyPr/>
        <a:lstStyle/>
        <a:p>
          <a:endParaRPr lang="en-GB"/>
        </a:p>
      </dgm:t>
    </dgm:pt>
    <dgm:pt modelId="{877EF575-ACEF-4723-A651-984E0CD7DA34}">
      <dgm:prSet phldrT="[Text]" phldr="0"/>
      <dgm:spPr/>
      <dgm:t>
        <a:bodyPr/>
        <a:lstStyle/>
        <a:p>
          <a:r>
            <a:rPr lang="en-US"/>
            <a:t>Early Years Advisory Group</a:t>
          </a:r>
          <a:endParaRPr lang="en-GB"/>
        </a:p>
      </dgm:t>
    </dgm:pt>
    <dgm:pt modelId="{DD1A55CA-8E76-4CD7-9BB2-869A2C5E8756}" type="parTrans" cxnId="{BF32FFFD-C8E0-4AB8-B303-61E2C00F902D}">
      <dgm:prSet/>
      <dgm:spPr/>
      <dgm:t>
        <a:bodyPr/>
        <a:lstStyle/>
        <a:p>
          <a:endParaRPr lang="en-GB"/>
        </a:p>
      </dgm:t>
    </dgm:pt>
    <dgm:pt modelId="{02C18D1B-FC4D-4995-9BDF-E4D7CB704C2F}" type="sibTrans" cxnId="{BF32FFFD-C8E0-4AB8-B303-61E2C00F902D}">
      <dgm:prSet/>
      <dgm:spPr/>
      <dgm:t>
        <a:bodyPr/>
        <a:lstStyle/>
        <a:p>
          <a:endParaRPr lang="en-GB"/>
        </a:p>
      </dgm:t>
    </dgm:pt>
    <dgm:pt modelId="{2E9B5DA5-F68A-4030-8D9E-F68973E389A7}">
      <dgm:prSet/>
      <dgm:spPr/>
      <dgm:t>
        <a:bodyPr/>
        <a:lstStyle/>
        <a:p>
          <a:r>
            <a:rPr lang="en-US"/>
            <a:t>SEND Executive</a:t>
          </a:r>
          <a:endParaRPr lang="en-GB"/>
        </a:p>
      </dgm:t>
    </dgm:pt>
    <dgm:pt modelId="{65B10169-C3E0-42F4-954A-7591752488F9}" type="parTrans" cxnId="{E61178AC-5666-4861-A1BA-AD970D8BBFA9}">
      <dgm:prSet/>
      <dgm:spPr/>
      <dgm:t>
        <a:bodyPr/>
        <a:lstStyle/>
        <a:p>
          <a:endParaRPr lang="en-GB"/>
        </a:p>
      </dgm:t>
    </dgm:pt>
    <dgm:pt modelId="{6EBE2BA3-4954-434A-A102-7FF66BD1049C}" type="sibTrans" cxnId="{E61178AC-5666-4861-A1BA-AD970D8BBFA9}">
      <dgm:prSet/>
      <dgm:spPr/>
      <dgm:t>
        <a:bodyPr/>
        <a:lstStyle/>
        <a:p>
          <a:endParaRPr lang="en-GB"/>
        </a:p>
      </dgm:t>
    </dgm:pt>
    <dgm:pt modelId="{08ADF2A1-748B-440F-81AA-6F69D7B7FA51}">
      <dgm:prSet/>
      <dgm:spPr/>
      <dgm:t>
        <a:bodyPr/>
        <a:lstStyle/>
        <a:p>
          <a:r>
            <a:rPr lang="en-US"/>
            <a:t>Education Sub- Group</a:t>
          </a:r>
          <a:endParaRPr lang="en-GB"/>
        </a:p>
      </dgm:t>
    </dgm:pt>
    <dgm:pt modelId="{6A75C908-F40C-451A-93F0-B34A92C44093}" type="parTrans" cxnId="{D35B40D9-4246-4D95-80F6-058E8802B951}">
      <dgm:prSet/>
      <dgm:spPr/>
      <dgm:t>
        <a:bodyPr/>
        <a:lstStyle/>
        <a:p>
          <a:endParaRPr lang="en-GB"/>
        </a:p>
      </dgm:t>
    </dgm:pt>
    <dgm:pt modelId="{5050C8DC-C777-436E-89B7-6CA9A911D52E}" type="sibTrans" cxnId="{D35B40D9-4246-4D95-80F6-058E8802B951}">
      <dgm:prSet/>
      <dgm:spPr/>
      <dgm:t>
        <a:bodyPr/>
        <a:lstStyle/>
        <a:p>
          <a:endParaRPr lang="en-GB"/>
        </a:p>
      </dgm:t>
    </dgm:pt>
    <dgm:pt modelId="{B7750274-7A20-4E1C-8F6A-81B002BD00BC}">
      <dgm:prSet/>
      <dgm:spPr/>
      <dgm:t>
        <a:bodyPr/>
        <a:lstStyle/>
        <a:p>
          <a:r>
            <a:rPr lang="en-US"/>
            <a:t>Safeguarding Children Partnership</a:t>
          </a:r>
          <a:endParaRPr lang="en-GB"/>
        </a:p>
      </dgm:t>
    </dgm:pt>
    <dgm:pt modelId="{D6E51D66-63AF-4CE9-83E6-E49D213A30AF}" type="parTrans" cxnId="{E74BDFCE-41AB-4432-B19A-C286CE545C94}">
      <dgm:prSet/>
      <dgm:spPr/>
      <dgm:t>
        <a:bodyPr/>
        <a:lstStyle/>
        <a:p>
          <a:endParaRPr lang="en-GB"/>
        </a:p>
      </dgm:t>
    </dgm:pt>
    <dgm:pt modelId="{90D8DFEB-E282-4A83-BEA7-C739B6762EF1}" type="sibTrans" cxnId="{E74BDFCE-41AB-4432-B19A-C286CE545C94}">
      <dgm:prSet/>
      <dgm:spPr/>
      <dgm:t>
        <a:bodyPr/>
        <a:lstStyle/>
        <a:p>
          <a:endParaRPr lang="en-GB"/>
        </a:p>
      </dgm:t>
    </dgm:pt>
    <dgm:pt modelId="{4E9EB90A-905C-4DA4-AF4D-89DA920C3EAE}">
      <dgm:prSet/>
      <dgm:spPr/>
      <dgm:t>
        <a:bodyPr/>
        <a:lstStyle/>
        <a:p>
          <a:r>
            <a:rPr lang="en-US"/>
            <a:t>Corporate Parenting Panel</a:t>
          </a:r>
          <a:endParaRPr lang="en-GB"/>
        </a:p>
      </dgm:t>
    </dgm:pt>
    <dgm:pt modelId="{F0502CCA-E4AB-44AB-BA32-2519D55FF797}" type="parTrans" cxnId="{DB547C99-6153-4C2F-9FF4-6460769442DE}">
      <dgm:prSet/>
      <dgm:spPr/>
      <dgm:t>
        <a:bodyPr/>
        <a:lstStyle/>
        <a:p>
          <a:endParaRPr lang="en-GB"/>
        </a:p>
      </dgm:t>
    </dgm:pt>
    <dgm:pt modelId="{3CB95035-E384-4254-9BF8-FAC4A67E09F6}" type="sibTrans" cxnId="{DB547C99-6153-4C2F-9FF4-6460769442DE}">
      <dgm:prSet/>
      <dgm:spPr/>
      <dgm:t>
        <a:bodyPr/>
        <a:lstStyle/>
        <a:p>
          <a:endParaRPr lang="en-GB"/>
        </a:p>
      </dgm:t>
    </dgm:pt>
    <dgm:pt modelId="{79E9C7B7-D935-4510-9028-A82AF5D17E20}">
      <dgm:prSet/>
      <dgm:spPr/>
      <dgm:t>
        <a:bodyPr/>
        <a:lstStyle/>
        <a:p>
          <a:r>
            <a:rPr lang="en-US"/>
            <a:t>ICS Children and Young People’s </a:t>
          </a:r>
          <a:r>
            <a:rPr lang="en-US" err="1"/>
            <a:t>Programme</a:t>
          </a:r>
          <a:r>
            <a:rPr lang="en-US"/>
            <a:t> Board</a:t>
          </a:r>
          <a:endParaRPr lang="en-GB"/>
        </a:p>
      </dgm:t>
    </dgm:pt>
    <dgm:pt modelId="{4FD52CCE-81EB-485E-BF2F-7ADF168E2C16}" type="parTrans" cxnId="{9FD8ACB2-422C-46F1-81EF-DC5161E8D533}">
      <dgm:prSet/>
      <dgm:spPr/>
      <dgm:t>
        <a:bodyPr/>
        <a:lstStyle/>
        <a:p>
          <a:endParaRPr lang="en-GB"/>
        </a:p>
      </dgm:t>
    </dgm:pt>
    <dgm:pt modelId="{19A5F86A-3DF9-4EC6-86CC-80715228648E}" type="sibTrans" cxnId="{9FD8ACB2-422C-46F1-81EF-DC5161E8D533}">
      <dgm:prSet/>
      <dgm:spPr/>
      <dgm:t>
        <a:bodyPr/>
        <a:lstStyle/>
        <a:p>
          <a:endParaRPr lang="en-GB"/>
        </a:p>
      </dgm:t>
    </dgm:pt>
    <dgm:pt modelId="{B33892CE-DC14-4E95-B0AE-661CE4962F80}">
      <dgm:prSet/>
      <dgm:spPr/>
      <dgm:t>
        <a:bodyPr/>
        <a:lstStyle/>
        <a:p>
          <a:r>
            <a:rPr lang="en-US"/>
            <a:t>Youth Justice Board</a:t>
          </a:r>
          <a:endParaRPr lang="en-GB"/>
        </a:p>
      </dgm:t>
    </dgm:pt>
    <dgm:pt modelId="{4E9D6876-4280-4CCE-AAF3-E2096ABBB1AF}" type="parTrans" cxnId="{6E53FCEB-1EF9-4CDA-9C55-A1605812FEA8}">
      <dgm:prSet/>
      <dgm:spPr/>
      <dgm:t>
        <a:bodyPr/>
        <a:lstStyle/>
        <a:p>
          <a:endParaRPr lang="en-GB"/>
        </a:p>
      </dgm:t>
    </dgm:pt>
    <dgm:pt modelId="{C36F235E-AD20-4894-86D8-B8B042A94D7B}" type="sibTrans" cxnId="{6E53FCEB-1EF9-4CDA-9C55-A1605812FEA8}">
      <dgm:prSet/>
      <dgm:spPr/>
      <dgm:t>
        <a:bodyPr/>
        <a:lstStyle/>
        <a:p>
          <a:endParaRPr lang="en-GB"/>
        </a:p>
      </dgm:t>
    </dgm:pt>
    <dgm:pt modelId="{12841870-BA50-458B-BEC2-59A7B3A5D7F5}" type="pres">
      <dgm:prSet presAssocID="{613B9E77-6DB1-4FB4-96D2-874EDD4EE568}" presName="hierChild1" presStyleCnt="0">
        <dgm:presLayoutVars>
          <dgm:chPref val="1"/>
          <dgm:dir/>
          <dgm:animOne val="branch"/>
          <dgm:animLvl val="lvl"/>
          <dgm:resizeHandles/>
        </dgm:presLayoutVars>
      </dgm:prSet>
      <dgm:spPr/>
    </dgm:pt>
    <dgm:pt modelId="{BBAB3001-99CC-401E-8106-907EF7060A8A}" type="pres">
      <dgm:prSet presAssocID="{D226657A-2F6B-467C-BC1B-4DEFBBC34405}" presName="hierRoot1" presStyleCnt="0"/>
      <dgm:spPr/>
    </dgm:pt>
    <dgm:pt modelId="{6C7C2D93-69CA-403E-88F2-422172920390}" type="pres">
      <dgm:prSet presAssocID="{D226657A-2F6B-467C-BC1B-4DEFBBC34405}" presName="composite" presStyleCnt="0"/>
      <dgm:spPr/>
    </dgm:pt>
    <dgm:pt modelId="{A745E527-92EA-4F1D-A63B-8D534315CEA1}" type="pres">
      <dgm:prSet presAssocID="{D226657A-2F6B-467C-BC1B-4DEFBBC34405}" presName="background" presStyleLbl="node0" presStyleIdx="0" presStyleCnt="1"/>
      <dgm:spPr/>
    </dgm:pt>
    <dgm:pt modelId="{D600577B-1F04-4AD4-B9DA-063CC98B3492}" type="pres">
      <dgm:prSet presAssocID="{D226657A-2F6B-467C-BC1B-4DEFBBC34405}" presName="text" presStyleLbl="fgAcc0" presStyleIdx="0" presStyleCnt="1">
        <dgm:presLayoutVars>
          <dgm:chPref val="3"/>
        </dgm:presLayoutVars>
      </dgm:prSet>
      <dgm:spPr/>
    </dgm:pt>
    <dgm:pt modelId="{5C4EE4D3-2578-481D-9A93-E43D9066A695}" type="pres">
      <dgm:prSet presAssocID="{D226657A-2F6B-467C-BC1B-4DEFBBC34405}" presName="hierChild2" presStyleCnt="0"/>
      <dgm:spPr/>
    </dgm:pt>
    <dgm:pt modelId="{469BB63A-6CD1-458B-A9F9-4B65943BBAA0}" type="pres">
      <dgm:prSet presAssocID="{10A13F9B-12CE-4B32-AE56-43A40F146A36}" presName="Name10" presStyleLbl="parChTrans1D2" presStyleIdx="0" presStyleCnt="1"/>
      <dgm:spPr/>
    </dgm:pt>
    <dgm:pt modelId="{7CA57F88-2F0F-4D7D-BC2D-AD8F236BA3B9}" type="pres">
      <dgm:prSet presAssocID="{D2B9A3FA-E6C0-411F-832F-FD2BFC54E0ED}" presName="hierRoot2" presStyleCnt="0"/>
      <dgm:spPr/>
    </dgm:pt>
    <dgm:pt modelId="{9A7DA745-F739-45E4-A522-8DA6047DEA5A}" type="pres">
      <dgm:prSet presAssocID="{D2B9A3FA-E6C0-411F-832F-FD2BFC54E0ED}" presName="composite2" presStyleCnt="0"/>
      <dgm:spPr/>
    </dgm:pt>
    <dgm:pt modelId="{C906D51C-FA3D-428D-B7C4-9D1A62F84A5E}" type="pres">
      <dgm:prSet presAssocID="{D2B9A3FA-E6C0-411F-832F-FD2BFC54E0ED}" presName="background2" presStyleLbl="node2" presStyleIdx="0" presStyleCnt="1"/>
      <dgm:spPr/>
    </dgm:pt>
    <dgm:pt modelId="{7CB37F96-8D05-4AD2-8A6E-023C0858022A}" type="pres">
      <dgm:prSet presAssocID="{D2B9A3FA-E6C0-411F-832F-FD2BFC54E0ED}" presName="text2" presStyleLbl="fgAcc2" presStyleIdx="0" presStyleCnt="1">
        <dgm:presLayoutVars>
          <dgm:chPref val="3"/>
        </dgm:presLayoutVars>
      </dgm:prSet>
      <dgm:spPr/>
    </dgm:pt>
    <dgm:pt modelId="{030ACBE3-D2FD-40B5-ABFD-A54F9E5674C9}" type="pres">
      <dgm:prSet presAssocID="{D2B9A3FA-E6C0-411F-832F-FD2BFC54E0ED}" presName="hierChild3" presStyleCnt="0"/>
      <dgm:spPr/>
    </dgm:pt>
    <dgm:pt modelId="{435863B2-0639-4964-9A67-5069E36C4495}" type="pres">
      <dgm:prSet presAssocID="{3D27DD1A-5089-4411-B70B-1F4A51FCE530}" presName="Name17" presStyleLbl="parChTrans1D3" presStyleIdx="0" presStyleCnt="8"/>
      <dgm:spPr/>
    </dgm:pt>
    <dgm:pt modelId="{8E68DFDF-9351-4C5E-B4AA-F1F20EFF8806}" type="pres">
      <dgm:prSet presAssocID="{0BAF673F-90AF-423D-B8F7-D39F07BFCD60}" presName="hierRoot3" presStyleCnt="0"/>
      <dgm:spPr/>
    </dgm:pt>
    <dgm:pt modelId="{93010C1C-8630-4882-A8C8-B8A4792F6F57}" type="pres">
      <dgm:prSet presAssocID="{0BAF673F-90AF-423D-B8F7-D39F07BFCD60}" presName="composite3" presStyleCnt="0"/>
      <dgm:spPr/>
    </dgm:pt>
    <dgm:pt modelId="{C117AC8F-8A14-4652-B703-0611E2EB8296}" type="pres">
      <dgm:prSet presAssocID="{0BAF673F-90AF-423D-B8F7-D39F07BFCD60}" presName="background3" presStyleLbl="node3" presStyleIdx="0" presStyleCnt="8"/>
      <dgm:spPr/>
    </dgm:pt>
    <dgm:pt modelId="{1849EA0F-014B-4550-84EC-4F0228116942}" type="pres">
      <dgm:prSet presAssocID="{0BAF673F-90AF-423D-B8F7-D39F07BFCD60}" presName="text3" presStyleLbl="fgAcc3" presStyleIdx="0" presStyleCnt="8">
        <dgm:presLayoutVars>
          <dgm:chPref val="3"/>
        </dgm:presLayoutVars>
      </dgm:prSet>
      <dgm:spPr/>
    </dgm:pt>
    <dgm:pt modelId="{926C83D8-E194-48C5-8106-A91387309426}" type="pres">
      <dgm:prSet presAssocID="{0BAF673F-90AF-423D-B8F7-D39F07BFCD60}" presName="hierChild4" presStyleCnt="0"/>
      <dgm:spPr/>
    </dgm:pt>
    <dgm:pt modelId="{A3236C1E-45ED-4709-8F7A-784D87462015}" type="pres">
      <dgm:prSet presAssocID="{DD1A55CA-8E76-4CD7-9BB2-869A2C5E8756}" presName="Name17" presStyleLbl="parChTrans1D3" presStyleIdx="1" presStyleCnt="8"/>
      <dgm:spPr/>
    </dgm:pt>
    <dgm:pt modelId="{D494FDD3-38C1-4502-935A-18857B86EACE}" type="pres">
      <dgm:prSet presAssocID="{877EF575-ACEF-4723-A651-984E0CD7DA34}" presName="hierRoot3" presStyleCnt="0"/>
      <dgm:spPr/>
    </dgm:pt>
    <dgm:pt modelId="{5470EB0D-90A8-44E1-A6E3-37CDB1448F16}" type="pres">
      <dgm:prSet presAssocID="{877EF575-ACEF-4723-A651-984E0CD7DA34}" presName="composite3" presStyleCnt="0"/>
      <dgm:spPr/>
    </dgm:pt>
    <dgm:pt modelId="{449F2B6F-2559-41F0-9A60-13D28D1A7852}" type="pres">
      <dgm:prSet presAssocID="{877EF575-ACEF-4723-A651-984E0CD7DA34}" presName="background3" presStyleLbl="node3" presStyleIdx="1" presStyleCnt="8"/>
      <dgm:spPr/>
    </dgm:pt>
    <dgm:pt modelId="{F5A06E8E-03F0-4AAD-814C-E537E0D0E03A}" type="pres">
      <dgm:prSet presAssocID="{877EF575-ACEF-4723-A651-984E0CD7DA34}" presName="text3" presStyleLbl="fgAcc3" presStyleIdx="1" presStyleCnt="8">
        <dgm:presLayoutVars>
          <dgm:chPref val="3"/>
        </dgm:presLayoutVars>
      </dgm:prSet>
      <dgm:spPr/>
    </dgm:pt>
    <dgm:pt modelId="{925649A9-43C4-423E-8E17-33B8AA2C7132}" type="pres">
      <dgm:prSet presAssocID="{877EF575-ACEF-4723-A651-984E0CD7DA34}" presName="hierChild4" presStyleCnt="0"/>
      <dgm:spPr/>
    </dgm:pt>
    <dgm:pt modelId="{16743673-3512-40A5-98E2-DA7BF1A9D580}" type="pres">
      <dgm:prSet presAssocID="{65B10169-C3E0-42F4-954A-7591752488F9}" presName="Name17" presStyleLbl="parChTrans1D3" presStyleIdx="2" presStyleCnt="8"/>
      <dgm:spPr/>
    </dgm:pt>
    <dgm:pt modelId="{4855A536-A1FC-4D23-B03A-CDF93F7042AF}" type="pres">
      <dgm:prSet presAssocID="{2E9B5DA5-F68A-4030-8D9E-F68973E389A7}" presName="hierRoot3" presStyleCnt="0"/>
      <dgm:spPr/>
    </dgm:pt>
    <dgm:pt modelId="{DA792875-06BF-4890-970C-18EDC4ED8751}" type="pres">
      <dgm:prSet presAssocID="{2E9B5DA5-F68A-4030-8D9E-F68973E389A7}" presName="composite3" presStyleCnt="0"/>
      <dgm:spPr/>
    </dgm:pt>
    <dgm:pt modelId="{B579CFD7-CE98-41FE-958E-4391181ACBF0}" type="pres">
      <dgm:prSet presAssocID="{2E9B5DA5-F68A-4030-8D9E-F68973E389A7}" presName="background3" presStyleLbl="node3" presStyleIdx="2" presStyleCnt="8"/>
      <dgm:spPr/>
    </dgm:pt>
    <dgm:pt modelId="{2307C602-C8A1-451A-9A63-E966DB890EEC}" type="pres">
      <dgm:prSet presAssocID="{2E9B5DA5-F68A-4030-8D9E-F68973E389A7}" presName="text3" presStyleLbl="fgAcc3" presStyleIdx="2" presStyleCnt="8">
        <dgm:presLayoutVars>
          <dgm:chPref val="3"/>
        </dgm:presLayoutVars>
      </dgm:prSet>
      <dgm:spPr/>
    </dgm:pt>
    <dgm:pt modelId="{7C37D71D-7F6D-4927-A8C6-638F5B82F0CF}" type="pres">
      <dgm:prSet presAssocID="{2E9B5DA5-F68A-4030-8D9E-F68973E389A7}" presName="hierChild4" presStyleCnt="0"/>
      <dgm:spPr/>
    </dgm:pt>
    <dgm:pt modelId="{F9A44872-C37C-40E7-AA88-30C8FEF71DF4}" type="pres">
      <dgm:prSet presAssocID="{6A75C908-F40C-451A-93F0-B34A92C44093}" presName="Name17" presStyleLbl="parChTrans1D3" presStyleIdx="3" presStyleCnt="8"/>
      <dgm:spPr/>
    </dgm:pt>
    <dgm:pt modelId="{237A3938-F60B-4E8B-A889-82E9F9D368C7}" type="pres">
      <dgm:prSet presAssocID="{08ADF2A1-748B-440F-81AA-6F69D7B7FA51}" presName="hierRoot3" presStyleCnt="0"/>
      <dgm:spPr/>
    </dgm:pt>
    <dgm:pt modelId="{733A4DD3-D278-421F-8463-3B538C89F537}" type="pres">
      <dgm:prSet presAssocID="{08ADF2A1-748B-440F-81AA-6F69D7B7FA51}" presName="composite3" presStyleCnt="0"/>
      <dgm:spPr/>
    </dgm:pt>
    <dgm:pt modelId="{AF7A5503-C8B9-4799-B07B-45016BEB1450}" type="pres">
      <dgm:prSet presAssocID="{08ADF2A1-748B-440F-81AA-6F69D7B7FA51}" presName="background3" presStyleLbl="node3" presStyleIdx="3" presStyleCnt="8"/>
      <dgm:spPr/>
    </dgm:pt>
    <dgm:pt modelId="{CF564832-65D1-48C9-99E5-171540FC3E8F}" type="pres">
      <dgm:prSet presAssocID="{08ADF2A1-748B-440F-81AA-6F69D7B7FA51}" presName="text3" presStyleLbl="fgAcc3" presStyleIdx="3" presStyleCnt="8">
        <dgm:presLayoutVars>
          <dgm:chPref val="3"/>
        </dgm:presLayoutVars>
      </dgm:prSet>
      <dgm:spPr/>
    </dgm:pt>
    <dgm:pt modelId="{655E6BD9-8DDD-475E-B7AC-941B4EDAE32F}" type="pres">
      <dgm:prSet presAssocID="{08ADF2A1-748B-440F-81AA-6F69D7B7FA51}" presName="hierChild4" presStyleCnt="0"/>
      <dgm:spPr/>
    </dgm:pt>
    <dgm:pt modelId="{4242C6D3-A4A9-46BC-BB3A-118010AAB335}" type="pres">
      <dgm:prSet presAssocID="{D6E51D66-63AF-4CE9-83E6-E49D213A30AF}" presName="Name17" presStyleLbl="parChTrans1D3" presStyleIdx="4" presStyleCnt="8"/>
      <dgm:spPr/>
    </dgm:pt>
    <dgm:pt modelId="{1D54F566-1CFC-4919-B786-1AA77F00A7F0}" type="pres">
      <dgm:prSet presAssocID="{B7750274-7A20-4E1C-8F6A-81B002BD00BC}" presName="hierRoot3" presStyleCnt="0"/>
      <dgm:spPr/>
    </dgm:pt>
    <dgm:pt modelId="{E2D6B757-2F50-4FBD-B3A0-9E7756319879}" type="pres">
      <dgm:prSet presAssocID="{B7750274-7A20-4E1C-8F6A-81B002BD00BC}" presName="composite3" presStyleCnt="0"/>
      <dgm:spPr/>
    </dgm:pt>
    <dgm:pt modelId="{A4AA9EA5-2786-41F2-8E2A-6BBD985C6B10}" type="pres">
      <dgm:prSet presAssocID="{B7750274-7A20-4E1C-8F6A-81B002BD00BC}" presName="background3" presStyleLbl="node3" presStyleIdx="4" presStyleCnt="8"/>
      <dgm:spPr/>
    </dgm:pt>
    <dgm:pt modelId="{1DD0A4F3-359C-4EAE-BAC3-3DB2DF509B70}" type="pres">
      <dgm:prSet presAssocID="{B7750274-7A20-4E1C-8F6A-81B002BD00BC}" presName="text3" presStyleLbl="fgAcc3" presStyleIdx="4" presStyleCnt="8">
        <dgm:presLayoutVars>
          <dgm:chPref val="3"/>
        </dgm:presLayoutVars>
      </dgm:prSet>
      <dgm:spPr/>
    </dgm:pt>
    <dgm:pt modelId="{88616964-7A11-4724-B0CD-4DD1BD74FEE3}" type="pres">
      <dgm:prSet presAssocID="{B7750274-7A20-4E1C-8F6A-81B002BD00BC}" presName="hierChild4" presStyleCnt="0"/>
      <dgm:spPr/>
    </dgm:pt>
    <dgm:pt modelId="{755DED73-6C49-4CC2-AEED-6345EC45969D}" type="pres">
      <dgm:prSet presAssocID="{4FD52CCE-81EB-485E-BF2F-7ADF168E2C16}" presName="Name17" presStyleLbl="parChTrans1D3" presStyleIdx="5" presStyleCnt="8"/>
      <dgm:spPr/>
    </dgm:pt>
    <dgm:pt modelId="{BE3C1AC9-A60C-472C-AD8E-38E422E10B36}" type="pres">
      <dgm:prSet presAssocID="{79E9C7B7-D935-4510-9028-A82AF5D17E20}" presName="hierRoot3" presStyleCnt="0"/>
      <dgm:spPr/>
    </dgm:pt>
    <dgm:pt modelId="{59D4D330-63ED-4371-880C-8F2A6DD6E34A}" type="pres">
      <dgm:prSet presAssocID="{79E9C7B7-D935-4510-9028-A82AF5D17E20}" presName="composite3" presStyleCnt="0"/>
      <dgm:spPr/>
    </dgm:pt>
    <dgm:pt modelId="{DBFDF3AD-6400-4E85-A6DF-31CB21E54328}" type="pres">
      <dgm:prSet presAssocID="{79E9C7B7-D935-4510-9028-A82AF5D17E20}" presName="background3" presStyleLbl="node3" presStyleIdx="5" presStyleCnt="8"/>
      <dgm:spPr/>
    </dgm:pt>
    <dgm:pt modelId="{3917D6F1-54F5-42D5-9BDF-D63B49CBC77D}" type="pres">
      <dgm:prSet presAssocID="{79E9C7B7-D935-4510-9028-A82AF5D17E20}" presName="text3" presStyleLbl="fgAcc3" presStyleIdx="5" presStyleCnt="8">
        <dgm:presLayoutVars>
          <dgm:chPref val="3"/>
        </dgm:presLayoutVars>
      </dgm:prSet>
      <dgm:spPr/>
    </dgm:pt>
    <dgm:pt modelId="{25665E85-DC39-43B8-9A1A-53969EAA4DE1}" type="pres">
      <dgm:prSet presAssocID="{79E9C7B7-D935-4510-9028-A82AF5D17E20}" presName="hierChild4" presStyleCnt="0"/>
      <dgm:spPr/>
    </dgm:pt>
    <dgm:pt modelId="{802CB886-0F1A-4731-94D5-32704D329751}" type="pres">
      <dgm:prSet presAssocID="{F0502CCA-E4AB-44AB-BA32-2519D55FF797}" presName="Name17" presStyleLbl="parChTrans1D3" presStyleIdx="6" presStyleCnt="8"/>
      <dgm:spPr/>
    </dgm:pt>
    <dgm:pt modelId="{1F55800D-E765-4896-AF41-D55897959A09}" type="pres">
      <dgm:prSet presAssocID="{4E9EB90A-905C-4DA4-AF4D-89DA920C3EAE}" presName="hierRoot3" presStyleCnt="0"/>
      <dgm:spPr/>
    </dgm:pt>
    <dgm:pt modelId="{76923BC2-F76D-46A2-8300-673C12570AB6}" type="pres">
      <dgm:prSet presAssocID="{4E9EB90A-905C-4DA4-AF4D-89DA920C3EAE}" presName="composite3" presStyleCnt="0"/>
      <dgm:spPr/>
    </dgm:pt>
    <dgm:pt modelId="{54F90743-2233-42CC-B35C-80006BD1CAAA}" type="pres">
      <dgm:prSet presAssocID="{4E9EB90A-905C-4DA4-AF4D-89DA920C3EAE}" presName="background3" presStyleLbl="node3" presStyleIdx="6" presStyleCnt="8"/>
      <dgm:spPr/>
    </dgm:pt>
    <dgm:pt modelId="{6642E0EC-A441-46FA-B4E9-ACEAFCD30EC3}" type="pres">
      <dgm:prSet presAssocID="{4E9EB90A-905C-4DA4-AF4D-89DA920C3EAE}" presName="text3" presStyleLbl="fgAcc3" presStyleIdx="6" presStyleCnt="8">
        <dgm:presLayoutVars>
          <dgm:chPref val="3"/>
        </dgm:presLayoutVars>
      </dgm:prSet>
      <dgm:spPr/>
    </dgm:pt>
    <dgm:pt modelId="{2803C2A8-BADA-43C2-AD59-3C315BD6A457}" type="pres">
      <dgm:prSet presAssocID="{4E9EB90A-905C-4DA4-AF4D-89DA920C3EAE}" presName="hierChild4" presStyleCnt="0"/>
      <dgm:spPr/>
    </dgm:pt>
    <dgm:pt modelId="{03D1DA32-DB59-426F-BA3F-F766DD927958}" type="pres">
      <dgm:prSet presAssocID="{4E9D6876-4280-4CCE-AAF3-E2096ABBB1AF}" presName="Name17" presStyleLbl="parChTrans1D3" presStyleIdx="7" presStyleCnt="8"/>
      <dgm:spPr/>
    </dgm:pt>
    <dgm:pt modelId="{C360A2E6-3AEF-4941-A0F1-238BCD9A8114}" type="pres">
      <dgm:prSet presAssocID="{B33892CE-DC14-4E95-B0AE-661CE4962F80}" presName="hierRoot3" presStyleCnt="0"/>
      <dgm:spPr/>
    </dgm:pt>
    <dgm:pt modelId="{37DBEB76-AE59-4133-A349-4455DF44EC73}" type="pres">
      <dgm:prSet presAssocID="{B33892CE-DC14-4E95-B0AE-661CE4962F80}" presName="composite3" presStyleCnt="0"/>
      <dgm:spPr/>
    </dgm:pt>
    <dgm:pt modelId="{3285B234-A817-4FB8-8D57-8939C4DE5E23}" type="pres">
      <dgm:prSet presAssocID="{B33892CE-DC14-4E95-B0AE-661CE4962F80}" presName="background3" presStyleLbl="node3" presStyleIdx="7" presStyleCnt="8"/>
      <dgm:spPr/>
    </dgm:pt>
    <dgm:pt modelId="{53F4B57C-0FC7-452A-B15A-281C78AACCCE}" type="pres">
      <dgm:prSet presAssocID="{B33892CE-DC14-4E95-B0AE-661CE4962F80}" presName="text3" presStyleLbl="fgAcc3" presStyleIdx="7" presStyleCnt="8">
        <dgm:presLayoutVars>
          <dgm:chPref val="3"/>
        </dgm:presLayoutVars>
      </dgm:prSet>
      <dgm:spPr/>
    </dgm:pt>
    <dgm:pt modelId="{E84FB7AB-F2DD-4A10-8708-F3ED1D2B40F0}" type="pres">
      <dgm:prSet presAssocID="{B33892CE-DC14-4E95-B0AE-661CE4962F80}" presName="hierChild4" presStyleCnt="0"/>
      <dgm:spPr/>
    </dgm:pt>
  </dgm:ptLst>
  <dgm:cxnLst>
    <dgm:cxn modelId="{5BC9CD05-8A64-45CA-BD4B-57F26E58D74B}" type="presOf" srcId="{DD1A55CA-8E76-4CD7-9BB2-869A2C5E8756}" destId="{A3236C1E-45ED-4709-8F7A-784D87462015}" srcOrd="0" destOrd="0" presId="urn:microsoft.com/office/officeart/2005/8/layout/hierarchy1"/>
    <dgm:cxn modelId="{8391BD09-E784-4F24-A46A-031DB0B58296}" type="presOf" srcId="{B33892CE-DC14-4E95-B0AE-661CE4962F80}" destId="{53F4B57C-0FC7-452A-B15A-281C78AACCCE}" srcOrd="0" destOrd="0" presId="urn:microsoft.com/office/officeart/2005/8/layout/hierarchy1"/>
    <dgm:cxn modelId="{EBA7611B-5655-4662-AB0F-0B8895CE9FB7}" type="presOf" srcId="{65B10169-C3E0-42F4-954A-7591752488F9}" destId="{16743673-3512-40A5-98E2-DA7BF1A9D580}" srcOrd="0" destOrd="0" presId="urn:microsoft.com/office/officeart/2005/8/layout/hierarchy1"/>
    <dgm:cxn modelId="{9E384821-C524-4F6C-85C6-F0B661438A9F}" type="presOf" srcId="{10A13F9B-12CE-4B32-AE56-43A40F146A36}" destId="{469BB63A-6CD1-458B-A9F9-4B65943BBAA0}" srcOrd="0" destOrd="0" presId="urn:microsoft.com/office/officeart/2005/8/layout/hierarchy1"/>
    <dgm:cxn modelId="{4DB03D27-C409-4749-9C2D-55F91FFDC750}" type="presOf" srcId="{D6E51D66-63AF-4CE9-83E6-E49D213A30AF}" destId="{4242C6D3-A4A9-46BC-BB3A-118010AAB335}" srcOrd="0" destOrd="0" presId="urn:microsoft.com/office/officeart/2005/8/layout/hierarchy1"/>
    <dgm:cxn modelId="{E5E97169-9E48-4787-B31C-C8D99786834E}" type="presOf" srcId="{79E9C7B7-D935-4510-9028-A82AF5D17E20}" destId="{3917D6F1-54F5-42D5-9BDF-D63B49CBC77D}" srcOrd="0" destOrd="0" presId="urn:microsoft.com/office/officeart/2005/8/layout/hierarchy1"/>
    <dgm:cxn modelId="{0C4AE649-DF4E-44A0-BCB9-5959CF4523E2}" type="presOf" srcId="{D2B9A3FA-E6C0-411F-832F-FD2BFC54E0ED}" destId="{7CB37F96-8D05-4AD2-8A6E-023C0858022A}" srcOrd="0" destOrd="0" presId="urn:microsoft.com/office/officeart/2005/8/layout/hierarchy1"/>
    <dgm:cxn modelId="{668CF869-5377-46C2-B8BA-7AD6C4C282F5}" type="presOf" srcId="{08ADF2A1-748B-440F-81AA-6F69D7B7FA51}" destId="{CF564832-65D1-48C9-99E5-171540FC3E8F}" srcOrd="0" destOrd="0" presId="urn:microsoft.com/office/officeart/2005/8/layout/hierarchy1"/>
    <dgm:cxn modelId="{7D55976F-3D23-49A4-B217-1CB99D208CA2}" type="presOf" srcId="{4E9D6876-4280-4CCE-AAF3-E2096ABBB1AF}" destId="{03D1DA32-DB59-426F-BA3F-F766DD927958}" srcOrd="0" destOrd="0" presId="urn:microsoft.com/office/officeart/2005/8/layout/hierarchy1"/>
    <dgm:cxn modelId="{5E615351-6647-4260-BEBE-0FEF0D049B7C}" type="presOf" srcId="{4E9EB90A-905C-4DA4-AF4D-89DA920C3EAE}" destId="{6642E0EC-A441-46FA-B4E9-ACEAFCD30EC3}" srcOrd="0" destOrd="0" presId="urn:microsoft.com/office/officeart/2005/8/layout/hierarchy1"/>
    <dgm:cxn modelId="{E5D64C74-8085-46E3-B497-1F73B61008AC}" type="presOf" srcId="{2E9B5DA5-F68A-4030-8D9E-F68973E389A7}" destId="{2307C602-C8A1-451A-9A63-E966DB890EEC}" srcOrd="0" destOrd="0" presId="urn:microsoft.com/office/officeart/2005/8/layout/hierarchy1"/>
    <dgm:cxn modelId="{A1C15F55-A8FE-4FAD-B741-99675D6DE3C8}" srcId="{D226657A-2F6B-467C-BC1B-4DEFBBC34405}" destId="{D2B9A3FA-E6C0-411F-832F-FD2BFC54E0ED}" srcOrd="0" destOrd="0" parTransId="{10A13F9B-12CE-4B32-AE56-43A40F146A36}" sibTransId="{9D796BF6-EB08-4869-8575-218BD6DE464D}"/>
    <dgm:cxn modelId="{864A1080-5D48-4D39-B2FC-1A4979BA960D}" type="presOf" srcId="{0BAF673F-90AF-423D-B8F7-D39F07BFCD60}" destId="{1849EA0F-014B-4550-84EC-4F0228116942}" srcOrd="0" destOrd="0" presId="urn:microsoft.com/office/officeart/2005/8/layout/hierarchy1"/>
    <dgm:cxn modelId="{DB547C99-6153-4C2F-9FF4-6460769442DE}" srcId="{D2B9A3FA-E6C0-411F-832F-FD2BFC54E0ED}" destId="{4E9EB90A-905C-4DA4-AF4D-89DA920C3EAE}" srcOrd="6" destOrd="0" parTransId="{F0502CCA-E4AB-44AB-BA32-2519D55FF797}" sibTransId="{3CB95035-E384-4254-9BF8-FAC4A67E09F6}"/>
    <dgm:cxn modelId="{5BBD5BA4-261C-4CF5-8F60-21BA74CA2D59}" srcId="{613B9E77-6DB1-4FB4-96D2-874EDD4EE568}" destId="{D226657A-2F6B-467C-BC1B-4DEFBBC34405}" srcOrd="0" destOrd="0" parTransId="{B1D7A6E1-7847-4DC8-BA9A-4DEBCC27EF64}" sibTransId="{547784F1-6DD1-4E13-9E0D-3907C4D1672A}"/>
    <dgm:cxn modelId="{5FF796A4-98B3-46F9-8F57-2ACDCE74B69A}" type="presOf" srcId="{613B9E77-6DB1-4FB4-96D2-874EDD4EE568}" destId="{12841870-BA50-458B-BEC2-59A7B3A5D7F5}" srcOrd="0" destOrd="0" presId="urn:microsoft.com/office/officeart/2005/8/layout/hierarchy1"/>
    <dgm:cxn modelId="{E61178AC-5666-4861-A1BA-AD970D8BBFA9}" srcId="{D2B9A3FA-E6C0-411F-832F-FD2BFC54E0ED}" destId="{2E9B5DA5-F68A-4030-8D9E-F68973E389A7}" srcOrd="2" destOrd="0" parTransId="{65B10169-C3E0-42F4-954A-7591752488F9}" sibTransId="{6EBE2BA3-4954-434A-A102-7FF66BD1049C}"/>
    <dgm:cxn modelId="{9FD8ACB2-422C-46F1-81EF-DC5161E8D533}" srcId="{D2B9A3FA-E6C0-411F-832F-FD2BFC54E0ED}" destId="{79E9C7B7-D935-4510-9028-A82AF5D17E20}" srcOrd="5" destOrd="0" parTransId="{4FD52CCE-81EB-485E-BF2F-7ADF168E2C16}" sibTransId="{19A5F86A-3DF9-4EC6-86CC-80715228648E}"/>
    <dgm:cxn modelId="{E146B0C6-F42B-4F02-8B01-47DA15EC25E7}" type="presOf" srcId="{F0502CCA-E4AB-44AB-BA32-2519D55FF797}" destId="{802CB886-0F1A-4731-94D5-32704D329751}" srcOrd="0" destOrd="0" presId="urn:microsoft.com/office/officeart/2005/8/layout/hierarchy1"/>
    <dgm:cxn modelId="{163419CB-17ED-4DF4-9375-12EB435E31D7}" type="presOf" srcId="{3D27DD1A-5089-4411-B70B-1F4A51FCE530}" destId="{435863B2-0639-4964-9A67-5069E36C4495}" srcOrd="0" destOrd="0" presId="urn:microsoft.com/office/officeart/2005/8/layout/hierarchy1"/>
    <dgm:cxn modelId="{E74BDFCE-41AB-4432-B19A-C286CE545C94}" srcId="{D2B9A3FA-E6C0-411F-832F-FD2BFC54E0ED}" destId="{B7750274-7A20-4E1C-8F6A-81B002BD00BC}" srcOrd="4" destOrd="0" parTransId="{D6E51D66-63AF-4CE9-83E6-E49D213A30AF}" sibTransId="{90D8DFEB-E282-4A83-BEA7-C739B6762EF1}"/>
    <dgm:cxn modelId="{AB68DAD2-6441-43C9-8C4C-8485881EB447}" type="presOf" srcId="{6A75C908-F40C-451A-93F0-B34A92C44093}" destId="{F9A44872-C37C-40E7-AA88-30C8FEF71DF4}" srcOrd="0" destOrd="0" presId="urn:microsoft.com/office/officeart/2005/8/layout/hierarchy1"/>
    <dgm:cxn modelId="{D35B40D9-4246-4D95-80F6-058E8802B951}" srcId="{D2B9A3FA-E6C0-411F-832F-FD2BFC54E0ED}" destId="{08ADF2A1-748B-440F-81AA-6F69D7B7FA51}" srcOrd="3" destOrd="0" parTransId="{6A75C908-F40C-451A-93F0-B34A92C44093}" sibTransId="{5050C8DC-C777-436E-89B7-6CA9A911D52E}"/>
    <dgm:cxn modelId="{0AEF13DC-25AF-4282-9D2D-06022145F1B7}" type="presOf" srcId="{4FD52CCE-81EB-485E-BF2F-7ADF168E2C16}" destId="{755DED73-6C49-4CC2-AEED-6345EC45969D}" srcOrd="0" destOrd="0" presId="urn:microsoft.com/office/officeart/2005/8/layout/hierarchy1"/>
    <dgm:cxn modelId="{B44E00E2-D751-44C4-B46F-1F7C5C0D5388}" srcId="{D2B9A3FA-E6C0-411F-832F-FD2BFC54E0ED}" destId="{0BAF673F-90AF-423D-B8F7-D39F07BFCD60}" srcOrd="0" destOrd="0" parTransId="{3D27DD1A-5089-4411-B70B-1F4A51FCE530}" sibTransId="{AAE0CBE6-DE28-4563-AF66-B8CE70F6267B}"/>
    <dgm:cxn modelId="{170094E8-60C6-4FAD-A54B-D796E1FEE430}" type="presOf" srcId="{B7750274-7A20-4E1C-8F6A-81B002BD00BC}" destId="{1DD0A4F3-359C-4EAE-BAC3-3DB2DF509B70}" srcOrd="0" destOrd="0" presId="urn:microsoft.com/office/officeart/2005/8/layout/hierarchy1"/>
    <dgm:cxn modelId="{6E53FCEB-1EF9-4CDA-9C55-A1605812FEA8}" srcId="{D2B9A3FA-E6C0-411F-832F-FD2BFC54E0ED}" destId="{B33892CE-DC14-4E95-B0AE-661CE4962F80}" srcOrd="7" destOrd="0" parTransId="{4E9D6876-4280-4CCE-AAF3-E2096ABBB1AF}" sibTransId="{C36F235E-AD20-4894-86D8-B8B042A94D7B}"/>
    <dgm:cxn modelId="{1281ABF7-452F-4A9F-845F-2B1EEB881865}" type="presOf" srcId="{D226657A-2F6B-467C-BC1B-4DEFBBC34405}" destId="{D600577B-1F04-4AD4-B9DA-063CC98B3492}" srcOrd="0" destOrd="0" presId="urn:microsoft.com/office/officeart/2005/8/layout/hierarchy1"/>
    <dgm:cxn modelId="{219DA2FC-FFBB-4AE8-A9B6-B74499437EA3}" type="presOf" srcId="{877EF575-ACEF-4723-A651-984E0CD7DA34}" destId="{F5A06E8E-03F0-4AAD-814C-E537E0D0E03A}" srcOrd="0" destOrd="0" presId="urn:microsoft.com/office/officeart/2005/8/layout/hierarchy1"/>
    <dgm:cxn modelId="{BF32FFFD-C8E0-4AB8-B303-61E2C00F902D}" srcId="{D2B9A3FA-E6C0-411F-832F-FD2BFC54E0ED}" destId="{877EF575-ACEF-4723-A651-984E0CD7DA34}" srcOrd="1" destOrd="0" parTransId="{DD1A55CA-8E76-4CD7-9BB2-869A2C5E8756}" sibTransId="{02C18D1B-FC4D-4995-9BDF-E4D7CB704C2F}"/>
    <dgm:cxn modelId="{65B3CE1B-05CF-4B27-95D2-DBA299B6BA49}" type="presParOf" srcId="{12841870-BA50-458B-BEC2-59A7B3A5D7F5}" destId="{BBAB3001-99CC-401E-8106-907EF7060A8A}" srcOrd="0" destOrd="0" presId="urn:microsoft.com/office/officeart/2005/8/layout/hierarchy1"/>
    <dgm:cxn modelId="{680F2675-69A3-4824-9032-57DCFB35BA4D}" type="presParOf" srcId="{BBAB3001-99CC-401E-8106-907EF7060A8A}" destId="{6C7C2D93-69CA-403E-88F2-422172920390}" srcOrd="0" destOrd="0" presId="urn:microsoft.com/office/officeart/2005/8/layout/hierarchy1"/>
    <dgm:cxn modelId="{BA6C9D72-CBFB-4470-920E-AF6818204759}" type="presParOf" srcId="{6C7C2D93-69CA-403E-88F2-422172920390}" destId="{A745E527-92EA-4F1D-A63B-8D534315CEA1}" srcOrd="0" destOrd="0" presId="urn:microsoft.com/office/officeart/2005/8/layout/hierarchy1"/>
    <dgm:cxn modelId="{A5989547-8726-4304-97A6-C75E617D23A1}" type="presParOf" srcId="{6C7C2D93-69CA-403E-88F2-422172920390}" destId="{D600577B-1F04-4AD4-B9DA-063CC98B3492}" srcOrd="1" destOrd="0" presId="urn:microsoft.com/office/officeart/2005/8/layout/hierarchy1"/>
    <dgm:cxn modelId="{A9F2E0C9-CDB0-4BC5-B34A-F6466AFB859C}" type="presParOf" srcId="{BBAB3001-99CC-401E-8106-907EF7060A8A}" destId="{5C4EE4D3-2578-481D-9A93-E43D9066A695}" srcOrd="1" destOrd="0" presId="urn:microsoft.com/office/officeart/2005/8/layout/hierarchy1"/>
    <dgm:cxn modelId="{DE423D3C-D1C9-44D6-AA58-32D4E9E93C10}" type="presParOf" srcId="{5C4EE4D3-2578-481D-9A93-E43D9066A695}" destId="{469BB63A-6CD1-458B-A9F9-4B65943BBAA0}" srcOrd="0" destOrd="0" presId="urn:microsoft.com/office/officeart/2005/8/layout/hierarchy1"/>
    <dgm:cxn modelId="{C10B0039-90B5-47B0-851E-CFA281233578}" type="presParOf" srcId="{5C4EE4D3-2578-481D-9A93-E43D9066A695}" destId="{7CA57F88-2F0F-4D7D-BC2D-AD8F236BA3B9}" srcOrd="1" destOrd="0" presId="urn:microsoft.com/office/officeart/2005/8/layout/hierarchy1"/>
    <dgm:cxn modelId="{257CD98B-2E84-4C9F-9D6B-D454BFE9DCEC}" type="presParOf" srcId="{7CA57F88-2F0F-4D7D-BC2D-AD8F236BA3B9}" destId="{9A7DA745-F739-45E4-A522-8DA6047DEA5A}" srcOrd="0" destOrd="0" presId="urn:microsoft.com/office/officeart/2005/8/layout/hierarchy1"/>
    <dgm:cxn modelId="{DE986783-E50B-4C6E-9610-204FFC20AD88}" type="presParOf" srcId="{9A7DA745-F739-45E4-A522-8DA6047DEA5A}" destId="{C906D51C-FA3D-428D-B7C4-9D1A62F84A5E}" srcOrd="0" destOrd="0" presId="urn:microsoft.com/office/officeart/2005/8/layout/hierarchy1"/>
    <dgm:cxn modelId="{29F6BE96-26D1-453B-9FA3-DA6F23030C00}" type="presParOf" srcId="{9A7DA745-F739-45E4-A522-8DA6047DEA5A}" destId="{7CB37F96-8D05-4AD2-8A6E-023C0858022A}" srcOrd="1" destOrd="0" presId="urn:microsoft.com/office/officeart/2005/8/layout/hierarchy1"/>
    <dgm:cxn modelId="{D7B2DB25-E4C9-4B94-A2DC-7BD6B089F736}" type="presParOf" srcId="{7CA57F88-2F0F-4D7D-BC2D-AD8F236BA3B9}" destId="{030ACBE3-D2FD-40B5-ABFD-A54F9E5674C9}" srcOrd="1" destOrd="0" presId="urn:microsoft.com/office/officeart/2005/8/layout/hierarchy1"/>
    <dgm:cxn modelId="{59011617-6939-49DA-9D1C-43D0101737AE}" type="presParOf" srcId="{030ACBE3-D2FD-40B5-ABFD-A54F9E5674C9}" destId="{435863B2-0639-4964-9A67-5069E36C4495}" srcOrd="0" destOrd="0" presId="urn:microsoft.com/office/officeart/2005/8/layout/hierarchy1"/>
    <dgm:cxn modelId="{4754825B-3F6D-4A8A-B2D7-4CB49B9A5B07}" type="presParOf" srcId="{030ACBE3-D2FD-40B5-ABFD-A54F9E5674C9}" destId="{8E68DFDF-9351-4C5E-B4AA-F1F20EFF8806}" srcOrd="1" destOrd="0" presId="urn:microsoft.com/office/officeart/2005/8/layout/hierarchy1"/>
    <dgm:cxn modelId="{8AB986F9-3426-4E2F-A89A-AC968CFDF6C1}" type="presParOf" srcId="{8E68DFDF-9351-4C5E-B4AA-F1F20EFF8806}" destId="{93010C1C-8630-4882-A8C8-B8A4792F6F57}" srcOrd="0" destOrd="0" presId="urn:microsoft.com/office/officeart/2005/8/layout/hierarchy1"/>
    <dgm:cxn modelId="{6722E8EE-8702-4F8A-9EFB-49FAF770AF7D}" type="presParOf" srcId="{93010C1C-8630-4882-A8C8-B8A4792F6F57}" destId="{C117AC8F-8A14-4652-B703-0611E2EB8296}" srcOrd="0" destOrd="0" presId="urn:microsoft.com/office/officeart/2005/8/layout/hierarchy1"/>
    <dgm:cxn modelId="{8C6F506B-2F89-4D03-8739-568138A16B9E}" type="presParOf" srcId="{93010C1C-8630-4882-A8C8-B8A4792F6F57}" destId="{1849EA0F-014B-4550-84EC-4F0228116942}" srcOrd="1" destOrd="0" presId="urn:microsoft.com/office/officeart/2005/8/layout/hierarchy1"/>
    <dgm:cxn modelId="{7398F4A6-CBD9-4ECB-BA70-490F23640EF8}" type="presParOf" srcId="{8E68DFDF-9351-4C5E-B4AA-F1F20EFF8806}" destId="{926C83D8-E194-48C5-8106-A91387309426}" srcOrd="1" destOrd="0" presId="urn:microsoft.com/office/officeart/2005/8/layout/hierarchy1"/>
    <dgm:cxn modelId="{66F7E97C-9508-445D-81BC-DFEB43FAB65E}" type="presParOf" srcId="{030ACBE3-D2FD-40B5-ABFD-A54F9E5674C9}" destId="{A3236C1E-45ED-4709-8F7A-784D87462015}" srcOrd="2" destOrd="0" presId="urn:microsoft.com/office/officeart/2005/8/layout/hierarchy1"/>
    <dgm:cxn modelId="{187649ED-1132-4A66-88D3-976CA4D9C4DE}" type="presParOf" srcId="{030ACBE3-D2FD-40B5-ABFD-A54F9E5674C9}" destId="{D494FDD3-38C1-4502-935A-18857B86EACE}" srcOrd="3" destOrd="0" presId="urn:microsoft.com/office/officeart/2005/8/layout/hierarchy1"/>
    <dgm:cxn modelId="{31AA0861-2653-4CDA-A2BB-8D44BDE2EF0C}" type="presParOf" srcId="{D494FDD3-38C1-4502-935A-18857B86EACE}" destId="{5470EB0D-90A8-44E1-A6E3-37CDB1448F16}" srcOrd="0" destOrd="0" presId="urn:microsoft.com/office/officeart/2005/8/layout/hierarchy1"/>
    <dgm:cxn modelId="{7C487A7A-9479-4855-80D7-FB0362B7D80A}" type="presParOf" srcId="{5470EB0D-90A8-44E1-A6E3-37CDB1448F16}" destId="{449F2B6F-2559-41F0-9A60-13D28D1A7852}" srcOrd="0" destOrd="0" presId="urn:microsoft.com/office/officeart/2005/8/layout/hierarchy1"/>
    <dgm:cxn modelId="{EFA43219-F815-414D-8084-C061F540B876}" type="presParOf" srcId="{5470EB0D-90A8-44E1-A6E3-37CDB1448F16}" destId="{F5A06E8E-03F0-4AAD-814C-E537E0D0E03A}" srcOrd="1" destOrd="0" presId="urn:microsoft.com/office/officeart/2005/8/layout/hierarchy1"/>
    <dgm:cxn modelId="{41CC48EB-F104-40A9-AB8E-40094B41AC8C}" type="presParOf" srcId="{D494FDD3-38C1-4502-935A-18857B86EACE}" destId="{925649A9-43C4-423E-8E17-33B8AA2C7132}" srcOrd="1" destOrd="0" presId="urn:microsoft.com/office/officeart/2005/8/layout/hierarchy1"/>
    <dgm:cxn modelId="{99FBD845-AF54-4718-9EDE-24D6722790E3}" type="presParOf" srcId="{030ACBE3-D2FD-40B5-ABFD-A54F9E5674C9}" destId="{16743673-3512-40A5-98E2-DA7BF1A9D580}" srcOrd="4" destOrd="0" presId="urn:microsoft.com/office/officeart/2005/8/layout/hierarchy1"/>
    <dgm:cxn modelId="{19C2470B-D8ED-4889-8923-0A3FFDC0255B}" type="presParOf" srcId="{030ACBE3-D2FD-40B5-ABFD-A54F9E5674C9}" destId="{4855A536-A1FC-4D23-B03A-CDF93F7042AF}" srcOrd="5" destOrd="0" presId="urn:microsoft.com/office/officeart/2005/8/layout/hierarchy1"/>
    <dgm:cxn modelId="{BAE17CAF-870A-43B1-AB60-3FD403692EAA}" type="presParOf" srcId="{4855A536-A1FC-4D23-B03A-CDF93F7042AF}" destId="{DA792875-06BF-4890-970C-18EDC4ED8751}" srcOrd="0" destOrd="0" presId="urn:microsoft.com/office/officeart/2005/8/layout/hierarchy1"/>
    <dgm:cxn modelId="{CA8C0996-AC62-4092-B6AB-8C6264184219}" type="presParOf" srcId="{DA792875-06BF-4890-970C-18EDC4ED8751}" destId="{B579CFD7-CE98-41FE-958E-4391181ACBF0}" srcOrd="0" destOrd="0" presId="urn:microsoft.com/office/officeart/2005/8/layout/hierarchy1"/>
    <dgm:cxn modelId="{CD32EDFF-6538-4E29-952D-FF2878F606C3}" type="presParOf" srcId="{DA792875-06BF-4890-970C-18EDC4ED8751}" destId="{2307C602-C8A1-451A-9A63-E966DB890EEC}" srcOrd="1" destOrd="0" presId="urn:microsoft.com/office/officeart/2005/8/layout/hierarchy1"/>
    <dgm:cxn modelId="{835D53A6-EBC9-46AB-8A7D-EFCFE43B9AAC}" type="presParOf" srcId="{4855A536-A1FC-4D23-B03A-CDF93F7042AF}" destId="{7C37D71D-7F6D-4927-A8C6-638F5B82F0CF}" srcOrd="1" destOrd="0" presId="urn:microsoft.com/office/officeart/2005/8/layout/hierarchy1"/>
    <dgm:cxn modelId="{A4159EB6-EC06-4A2B-9C7F-7A8DFDAD7B1E}" type="presParOf" srcId="{030ACBE3-D2FD-40B5-ABFD-A54F9E5674C9}" destId="{F9A44872-C37C-40E7-AA88-30C8FEF71DF4}" srcOrd="6" destOrd="0" presId="urn:microsoft.com/office/officeart/2005/8/layout/hierarchy1"/>
    <dgm:cxn modelId="{1A8ECD90-13D2-4EC1-8434-ED0B1F89AADF}" type="presParOf" srcId="{030ACBE3-D2FD-40B5-ABFD-A54F9E5674C9}" destId="{237A3938-F60B-4E8B-A889-82E9F9D368C7}" srcOrd="7" destOrd="0" presId="urn:microsoft.com/office/officeart/2005/8/layout/hierarchy1"/>
    <dgm:cxn modelId="{870F54AE-33E8-4C93-9AF5-203DDC094004}" type="presParOf" srcId="{237A3938-F60B-4E8B-A889-82E9F9D368C7}" destId="{733A4DD3-D278-421F-8463-3B538C89F537}" srcOrd="0" destOrd="0" presId="urn:microsoft.com/office/officeart/2005/8/layout/hierarchy1"/>
    <dgm:cxn modelId="{2F035C3F-6708-4169-988E-BCD429EB28D7}" type="presParOf" srcId="{733A4DD3-D278-421F-8463-3B538C89F537}" destId="{AF7A5503-C8B9-4799-B07B-45016BEB1450}" srcOrd="0" destOrd="0" presId="urn:microsoft.com/office/officeart/2005/8/layout/hierarchy1"/>
    <dgm:cxn modelId="{DDCDE1A0-5180-4527-A7C0-4646CD7FF1D7}" type="presParOf" srcId="{733A4DD3-D278-421F-8463-3B538C89F537}" destId="{CF564832-65D1-48C9-99E5-171540FC3E8F}" srcOrd="1" destOrd="0" presId="urn:microsoft.com/office/officeart/2005/8/layout/hierarchy1"/>
    <dgm:cxn modelId="{9F0FA5AB-B113-4F47-AE9C-C0591FF77F85}" type="presParOf" srcId="{237A3938-F60B-4E8B-A889-82E9F9D368C7}" destId="{655E6BD9-8DDD-475E-B7AC-941B4EDAE32F}" srcOrd="1" destOrd="0" presId="urn:microsoft.com/office/officeart/2005/8/layout/hierarchy1"/>
    <dgm:cxn modelId="{E79E8A3D-AD43-4336-9DD3-1D3F14A4E5DD}" type="presParOf" srcId="{030ACBE3-D2FD-40B5-ABFD-A54F9E5674C9}" destId="{4242C6D3-A4A9-46BC-BB3A-118010AAB335}" srcOrd="8" destOrd="0" presId="urn:microsoft.com/office/officeart/2005/8/layout/hierarchy1"/>
    <dgm:cxn modelId="{DF162FD1-F286-461A-8790-06798FE36BAB}" type="presParOf" srcId="{030ACBE3-D2FD-40B5-ABFD-A54F9E5674C9}" destId="{1D54F566-1CFC-4919-B786-1AA77F00A7F0}" srcOrd="9" destOrd="0" presId="urn:microsoft.com/office/officeart/2005/8/layout/hierarchy1"/>
    <dgm:cxn modelId="{A1C7DD26-7C92-4A03-8C09-7079EAA7DECE}" type="presParOf" srcId="{1D54F566-1CFC-4919-B786-1AA77F00A7F0}" destId="{E2D6B757-2F50-4FBD-B3A0-9E7756319879}" srcOrd="0" destOrd="0" presId="urn:microsoft.com/office/officeart/2005/8/layout/hierarchy1"/>
    <dgm:cxn modelId="{2EA70061-E47B-4765-A945-45E03251C071}" type="presParOf" srcId="{E2D6B757-2F50-4FBD-B3A0-9E7756319879}" destId="{A4AA9EA5-2786-41F2-8E2A-6BBD985C6B10}" srcOrd="0" destOrd="0" presId="urn:microsoft.com/office/officeart/2005/8/layout/hierarchy1"/>
    <dgm:cxn modelId="{1B68A718-406C-417D-9AE3-FEFEAF044E97}" type="presParOf" srcId="{E2D6B757-2F50-4FBD-B3A0-9E7756319879}" destId="{1DD0A4F3-359C-4EAE-BAC3-3DB2DF509B70}" srcOrd="1" destOrd="0" presId="urn:microsoft.com/office/officeart/2005/8/layout/hierarchy1"/>
    <dgm:cxn modelId="{1438A142-FAD7-4506-AF10-8E3E27D5E28A}" type="presParOf" srcId="{1D54F566-1CFC-4919-B786-1AA77F00A7F0}" destId="{88616964-7A11-4724-B0CD-4DD1BD74FEE3}" srcOrd="1" destOrd="0" presId="urn:microsoft.com/office/officeart/2005/8/layout/hierarchy1"/>
    <dgm:cxn modelId="{AB2BB61D-D87B-426F-806B-59A6A947F6DE}" type="presParOf" srcId="{030ACBE3-D2FD-40B5-ABFD-A54F9E5674C9}" destId="{755DED73-6C49-4CC2-AEED-6345EC45969D}" srcOrd="10" destOrd="0" presId="urn:microsoft.com/office/officeart/2005/8/layout/hierarchy1"/>
    <dgm:cxn modelId="{340B4455-D752-4548-BF19-406C691C9960}" type="presParOf" srcId="{030ACBE3-D2FD-40B5-ABFD-A54F9E5674C9}" destId="{BE3C1AC9-A60C-472C-AD8E-38E422E10B36}" srcOrd="11" destOrd="0" presId="urn:microsoft.com/office/officeart/2005/8/layout/hierarchy1"/>
    <dgm:cxn modelId="{B5A29407-C089-47F2-A1C0-7F9B488696E2}" type="presParOf" srcId="{BE3C1AC9-A60C-472C-AD8E-38E422E10B36}" destId="{59D4D330-63ED-4371-880C-8F2A6DD6E34A}" srcOrd="0" destOrd="0" presId="urn:microsoft.com/office/officeart/2005/8/layout/hierarchy1"/>
    <dgm:cxn modelId="{F6EB3D75-43B1-4CA2-9F0D-0A7A844743D5}" type="presParOf" srcId="{59D4D330-63ED-4371-880C-8F2A6DD6E34A}" destId="{DBFDF3AD-6400-4E85-A6DF-31CB21E54328}" srcOrd="0" destOrd="0" presId="urn:microsoft.com/office/officeart/2005/8/layout/hierarchy1"/>
    <dgm:cxn modelId="{7860600C-27EB-472E-AD6A-E67B2EA7FA1C}" type="presParOf" srcId="{59D4D330-63ED-4371-880C-8F2A6DD6E34A}" destId="{3917D6F1-54F5-42D5-9BDF-D63B49CBC77D}" srcOrd="1" destOrd="0" presId="urn:microsoft.com/office/officeart/2005/8/layout/hierarchy1"/>
    <dgm:cxn modelId="{E3FFB5F1-0CB3-4BE4-93DB-398FA02F6E0F}" type="presParOf" srcId="{BE3C1AC9-A60C-472C-AD8E-38E422E10B36}" destId="{25665E85-DC39-43B8-9A1A-53969EAA4DE1}" srcOrd="1" destOrd="0" presId="urn:microsoft.com/office/officeart/2005/8/layout/hierarchy1"/>
    <dgm:cxn modelId="{ED5EC390-724A-4417-BEA3-128375C82487}" type="presParOf" srcId="{030ACBE3-D2FD-40B5-ABFD-A54F9E5674C9}" destId="{802CB886-0F1A-4731-94D5-32704D329751}" srcOrd="12" destOrd="0" presId="urn:microsoft.com/office/officeart/2005/8/layout/hierarchy1"/>
    <dgm:cxn modelId="{45471960-2E59-44D3-A6D8-D33F8F48ECD5}" type="presParOf" srcId="{030ACBE3-D2FD-40B5-ABFD-A54F9E5674C9}" destId="{1F55800D-E765-4896-AF41-D55897959A09}" srcOrd="13" destOrd="0" presId="urn:microsoft.com/office/officeart/2005/8/layout/hierarchy1"/>
    <dgm:cxn modelId="{0B4C8A70-BF51-4E84-9E09-5D7447FD8E6E}" type="presParOf" srcId="{1F55800D-E765-4896-AF41-D55897959A09}" destId="{76923BC2-F76D-46A2-8300-673C12570AB6}" srcOrd="0" destOrd="0" presId="urn:microsoft.com/office/officeart/2005/8/layout/hierarchy1"/>
    <dgm:cxn modelId="{7B5051E3-3997-4FDF-8BA1-009066691B23}" type="presParOf" srcId="{76923BC2-F76D-46A2-8300-673C12570AB6}" destId="{54F90743-2233-42CC-B35C-80006BD1CAAA}" srcOrd="0" destOrd="0" presId="urn:microsoft.com/office/officeart/2005/8/layout/hierarchy1"/>
    <dgm:cxn modelId="{704B119F-0209-4458-BAC7-D6B0E532A688}" type="presParOf" srcId="{76923BC2-F76D-46A2-8300-673C12570AB6}" destId="{6642E0EC-A441-46FA-B4E9-ACEAFCD30EC3}" srcOrd="1" destOrd="0" presId="urn:microsoft.com/office/officeart/2005/8/layout/hierarchy1"/>
    <dgm:cxn modelId="{9F2AF870-C915-448A-A1ED-758751ABC0CF}" type="presParOf" srcId="{1F55800D-E765-4896-AF41-D55897959A09}" destId="{2803C2A8-BADA-43C2-AD59-3C315BD6A457}" srcOrd="1" destOrd="0" presId="urn:microsoft.com/office/officeart/2005/8/layout/hierarchy1"/>
    <dgm:cxn modelId="{595603D1-0FC5-4DF2-8601-4909E5ADC24F}" type="presParOf" srcId="{030ACBE3-D2FD-40B5-ABFD-A54F9E5674C9}" destId="{03D1DA32-DB59-426F-BA3F-F766DD927958}" srcOrd="14" destOrd="0" presId="urn:microsoft.com/office/officeart/2005/8/layout/hierarchy1"/>
    <dgm:cxn modelId="{FAA0E26E-7816-4F48-9FE2-AA8310ECF0DA}" type="presParOf" srcId="{030ACBE3-D2FD-40B5-ABFD-A54F9E5674C9}" destId="{C360A2E6-3AEF-4941-A0F1-238BCD9A8114}" srcOrd="15" destOrd="0" presId="urn:microsoft.com/office/officeart/2005/8/layout/hierarchy1"/>
    <dgm:cxn modelId="{89546A10-21D7-4437-BACE-F5C719EFD4B6}" type="presParOf" srcId="{C360A2E6-3AEF-4941-A0F1-238BCD9A8114}" destId="{37DBEB76-AE59-4133-A349-4455DF44EC73}" srcOrd="0" destOrd="0" presId="urn:microsoft.com/office/officeart/2005/8/layout/hierarchy1"/>
    <dgm:cxn modelId="{6AD85431-3696-40E7-81FC-CD3106045FDD}" type="presParOf" srcId="{37DBEB76-AE59-4133-A349-4455DF44EC73}" destId="{3285B234-A817-4FB8-8D57-8939C4DE5E23}" srcOrd="0" destOrd="0" presId="urn:microsoft.com/office/officeart/2005/8/layout/hierarchy1"/>
    <dgm:cxn modelId="{1B1EE91D-3BC8-4CF9-80EE-DCF370BA53A5}" type="presParOf" srcId="{37DBEB76-AE59-4133-A349-4455DF44EC73}" destId="{53F4B57C-0FC7-452A-B15A-281C78AACCCE}" srcOrd="1" destOrd="0" presId="urn:microsoft.com/office/officeart/2005/8/layout/hierarchy1"/>
    <dgm:cxn modelId="{A99C6D54-4F23-4691-8649-311DECF0AFA3}" type="presParOf" srcId="{C360A2E6-3AEF-4941-A0F1-238BCD9A8114}" destId="{E84FB7AB-F2DD-4A10-8708-F3ED1D2B40F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3D87A3-BD0D-4C4C-B2DE-952F30977F62}"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en-GB"/>
        </a:p>
      </dgm:t>
    </dgm:pt>
    <dgm:pt modelId="{EC03F6CC-E0BE-4C4F-A163-7C662C01E75C}">
      <dgm:prSet phldrT="[Text]" phldr="0"/>
      <dgm:spPr/>
      <dgm:t>
        <a:bodyPr/>
        <a:lstStyle/>
        <a:p>
          <a:r>
            <a:rPr lang="en-US" dirty="0"/>
            <a:t>Staffordshire Strategic Voice Network</a:t>
          </a:r>
        </a:p>
        <a:p>
          <a:r>
            <a:rPr lang="en-GB"/>
            <a:t>(0-25s Voice)</a:t>
          </a:r>
          <a:endParaRPr lang="en-GB" dirty="0"/>
        </a:p>
      </dgm:t>
    </dgm:pt>
    <dgm:pt modelId="{CD213E37-390A-4252-8756-606B799F6E9B}" type="parTrans" cxnId="{E58CDE74-0B1B-44CD-AB96-75092E876AE8}">
      <dgm:prSet/>
      <dgm:spPr/>
      <dgm:t>
        <a:bodyPr/>
        <a:lstStyle/>
        <a:p>
          <a:endParaRPr lang="en-GB"/>
        </a:p>
      </dgm:t>
    </dgm:pt>
    <dgm:pt modelId="{92C916C9-AD5D-43BC-B2A3-7FF3FBE7A659}" type="sibTrans" cxnId="{E58CDE74-0B1B-44CD-AB96-75092E876AE8}">
      <dgm:prSet/>
      <dgm:spPr/>
      <dgm:t>
        <a:bodyPr/>
        <a:lstStyle/>
        <a:p>
          <a:endParaRPr lang="en-GB"/>
        </a:p>
      </dgm:t>
    </dgm:pt>
    <dgm:pt modelId="{5BBB8104-85A9-472D-963F-6862B589D818}">
      <dgm:prSet phldrT="[Text]" phldr="0"/>
      <dgm:spPr/>
      <dgm:t>
        <a:bodyPr/>
        <a:lstStyle/>
        <a:p>
          <a:r>
            <a:rPr lang="en-US"/>
            <a:t>Health</a:t>
          </a:r>
          <a:endParaRPr lang="en-GB"/>
        </a:p>
      </dgm:t>
    </dgm:pt>
    <dgm:pt modelId="{0C5FC3CF-3DFE-42CA-A4A1-957005C253FB}" type="parTrans" cxnId="{568291A6-3783-4722-A966-B9C591091C84}">
      <dgm:prSet/>
      <dgm:spPr/>
      <dgm:t>
        <a:bodyPr/>
        <a:lstStyle/>
        <a:p>
          <a:endParaRPr lang="en-GB"/>
        </a:p>
      </dgm:t>
    </dgm:pt>
    <dgm:pt modelId="{DCD150D3-8AB7-4039-B424-6E8E6528CB9F}" type="sibTrans" cxnId="{568291A6-3783-4722-A966-B9C591091C84}">
      <dgm:prSet/>
      <dgm:spPr/>
      <dgm:t>
        <a:bodyPr/>
        <a:lstStyle/>
        <a:p>
          <a:endParaRPr lang="en-GB"/>
        </a:p>
      </dgm:t>
    </dgm:pt>
    <dgm:pt modelId="{4D950E15-D102-4BB8-B4DD-23174D6ED7DC}">
      <dgm:prSet phldrT="[Text]" phldr="0"/>
      <dgm:spPr/>
      <dgm:t>
        <a:bodyPr/>
        <a:lstStyle/>
        <a:p>
          <a:r>
            <a:rPr lang="en-US"/>
            <a:t>SCVYS</a:t>
          </a:r>
          <a:endParaRPr lang="en-GB"/>
        </a:p>
      </dgm:t>
    </dgm:pt>
    <dgm:pt modelId="{5B821F87-87CB-4842-A28C-F8760DC16249}" type="parTrans" cxnId="{F04F7B54-10D3-4769-A13D-78A6B922320D}">
      <dgm:prSet/>
      <dgm:spPr/>
      <dgm:t>
        <a:bodyPr/>
        <a:lstStyle/>
        <a:p>
          <a:endParaRPr lang="en-GB"/>
        </a:p>
      </dgm:t>
    </dgm:pt>
    <dgm:pt modelId="{6AB2E64B-4025-4A04-A4F8-1295A2EF07AC}" type="sibTrans" cxnId="{F04F7B54-10D3-4769-A13D-78A6B922320D}">
      <dgm:prSet/>
      <dgm:spPr/>
      <dgm:t>
        <a:bodyPr/>
        <a:lstStyle/>
        <a:p>
          <a:endParaRPr lang="en-GB"/>
        </a:p>
      </dgm:t>
    </dgm:pt>
    <dgm:pt modelId="{F4596271-B98E-4E7B-921F-EC335685BE45}">
      <dgm:prSet phldrT="[Text]" phldr="0"/>
      <dgm:spPr/>
      <dgm:t>
        <a:bodyPr/>
        <a:lstStyle/>
        <a:p>
          <a:r>
            <a:rPr lang="en-US"/>
            <a:t>SCC</a:t>
          </a:r>
          <a:endParaRPr lang="en-GB"/>
        </a:p>
      </dgm:t>
    </dgm:pt>
    <dgm:pt modelId="{9E147C2E-6A5F-49BE-B7B4-94E20BAA3B6A}" type="sibTrans" cxnId="{C555AFE4-9FE4-46BA-BD7E-D2E1FF81164A}">
      <dgm:prSet/>
      <dgm:spPr/>
      <dgm:t>
        <a:bodyPr/>
        <a:lstStyle/>
        <a:p>
          <a:endParaRPr lang="en-GB"/>
        </a:p>
      </dgm:t>
    </dgm:pt>
    <dgm:pt modelId="{AB811B8B-0FC5-4C89-B9A9-F6643D70A5B6}" type="parTrans" cxnId="{C555AFE4-9FE4-46BA-BD7E-D2E1FF81164A}">
      <dgm:prSet/>
      <dgm:spPr/>
      <dgm:t>
        <a:bodyPr/>
        <a:lstStyle/>
        <a:p>
          <a:endParaRPr lang="en-GB"/>
        </a:p>
      </dgm:t>
    </dgm:pt>
    <dgm:pt modelId="{AA2EDF7B-9DBF-4166-927B-1CD01D1B4EFF}">
      <dgm:prSet/>
      <dgm:spPr/>
      <dgm:t>
        <a:bodyPr/>
        <a:lstStyle/>
        <a:p>
          <a:r>
            <a:rPr lang="en-US"/>
            <a:t>OPFCC</a:t>
          </a:r>
          <a:endParaRPr lang="en-GB"/>
        </a:p>
      </dgm:t>
    </dgm:pt>
    <dgm:pt modelId="{A235C3FF-400C-4FF9-86B0-195E17245D4D}" type="parTrans" cxnId="{19D1248A-07A7-45A2-A794-73CB447F498D}">
      <dgm:prSet/>
      <dgm:spPr/>
      <dgm:t>
        <a:bodyPr/>
        <a:lstStyle/>
        <a:p>
          <a:endParaRPr lang="en-GB"/>
        </a:p>
      </dgm:t>
    </dgm:pt>
    <dgm:pt modelId="{E76B7CF7-7DE0-4003-9111-0A897740DB13}" type="sibTrans" cxnId="{19D1248A-07A7-45A2-A794-73CB447F498D}">
      <dgm:prSet/>
      <dgm:spPr/>
      <dgm:t>
        <a:bodyPr/>
        <a:lstStyle/>
        <a:p>
          <a:endParaRPr lang="en-GB"/>
        </a:p>
      </dgm:t>
    </dgm:pt>
    <dgm:pt modelId="{C37C30A5-CBAD-4903-A93F-B8CD67CDF880}">
      <dgm:prSet/>
      <dgm:spPr/>
      <dgm:t>
        <a:bodyPr/>
        <a:lstStyle/>
        <a:p>
          <a:r>
            <a:rPr lang="en-US"/>
            <a:t>Police</a:t>
          </a:r>
          <a:endParaRPr lang="en-GB"/>
        </a:p>
      </dgm:t>
    </dgm:pt>
    <dgm:pt modelId="{86BE453C-5AAA-45CA-B29F-A46B5131982E}" type="parTrans" cxnId="{00579E9D-0A37-415B-91E7-C41F97815871}">
      <dgm:prSet/>
      <dgm:spPr/>
      <dgm:t>
        <a:bodyPr/>
        <a:lstStyle/>
        <a:p>
          <a:endParaRPr lang="en-GB"/>
        </a:p>
      </dgm:t>
    </dgm:pt>
    <dgm:pt modelId="{18C914A6-DCE7-4F0A-8C3E-5BAA8324C63D}" type="sibTrans" cxnId="{00579E9D-0A37-415B-91E7-C41F97815871}">
      <dgm:prSet/>
      <dgm:spPr/>
      <dgm:t>
        <a:bodyPr/>
        <a:lstStyle/>
        <a:p>
          <a:endParaRPr lang="en-GB"/>
        </a:p>
      </dgm:t>
    </dgm:pt>
    <dgm:pt modelId="{59A45918-EC7E-4DBF-846D-6F281BEE1B73}">
      <dgm:prSet/>
      <dgm:spPr/>
      <dgm:t>
        <a:bodyPr/>
        <a:lstStyle/>
        <a:p>
          <a:r>
            <a:rPr lang="en-US"/>
            <a:t>Education</a:t>
          </a:r>
          <a:endParaRPr lang="en-GB"/>
        </a:p>
      </dgm:t>
    </dgm:pt>
    <dgm:pt modelId="{1D99C6FD-8AE0-42D5-921D-45E2EBE3289B}" type="parTrans" cxnId="{D1638E85-1B45-4170-8239-46ECDBB63FFC}">
      <dgm:prSet/>
      <dgm:spPr/>
      <dgm:t>
        <a:bodyPr/>
        <a:lstStyle/>
        <a:p>
          <a:endParaRPr lang="en-GB"/>
        </a:p>
      </dgm:t>
    </dgm:pt>
    <dgm:pt modelId="{49C11CDF-21E2-4FAB-A692-721DED249C35}" type="sibTrans" cxnId="{D1638E85-1B45-4170-8239-46ECDBB63FFC}">
      <dgm:prSet/>
      <dgm:spPr/>
      <dgm:t>
        <a:bodyPr/>
        <a:lstStyle/>
        <a:p>
          <a:endParaRPr lang="en-GB"/>
        </a:p>
      </dgm:t>
    </dgm:pt>
    <dgm:pt modelId="{BDAEDA66-3176-4083-B8C0-D90938073E00}">
      <dgm:prSet/>
      <dgm:spPr/>
      <dgm:t>
        <a:bodyPr/>
        <a:lstStyle/>
        <a:p>
          <a:r>
            <a:rPr lang="en-US"/>
            <a:t>Safeguarding Partnership</a:t>
          </a:r>
          <a:endParaRPr lang="en-GB"/>
        </a:p>
      </dgm:t>
    </dgm:pt>
    <dgm:pt modelId="{102E24C5-6228-4C40-8893-AA84D949CA5B}" type="parTrans" cxnId="{956BEDF8-964E-4014-A79D-F8F8832D1A9C}">
      <dgm:prSet/>
      <dgm:spPr/>
      <dgm:t>
        <a:bodyPr/>
        <a:lstStyle/>
        <a:p>
          <a:endParaRPr lang="en-GB"/>
        </a:p>
      </dgm:t>
    </dgm:pt>
    <dgm:pt modelId="{C4D76AFA-949D-410F-942E-43E69FCECC0B}" type="sibTrans" cxnId="{956BEDF8-964E-4014-A79D-F8F8832D1A9C}">
      <dgm:prSet/>
      <dgm:spPr/>
      <dgm:t>
        <a:bodyPr/>
        <a:lstStyle/>
        <a:p>
          <a:endParaRPr lang="en-GB"/>
        </a:p>
      </dgm:t>
    </dgm:pt>
    <dgm:pt modelId="{B8CC4E05-7001-4A5D-BF88-756C1E86A53F}">
      <dgm:prSet/>
      <dgm:spPr/>
      <dgm:t>
        <a:bodyPr/>
        <a:lstStyle/>
        <a:p>
          <a:r>
            <a:rPr lang="en-US"/>
            <a:t>UK Youth Parliament</a:t>
          </a:r>
          <a:endParaRPr lang="en-GB"/>
        </a:p>
      </dgm:t>
    </dgm:pt>
    <dgm:pt modelId="{22A4AF09-0A13-4482-80FA-E9A8393E4A06}" type="parTrans" cxnId="{66DDA453-B505-41E7-BF65-5D2BD7A66684}">
      <dgm:prSet/>
      <dgm:spPr/>
      <dgm:t>
        <a:bodyPr/>
        <a:lstStyle/>
        <a:p>
          <a:endParaRPr lang="en-GB"/>
        </a:p>
      </dgm:t>
    </dgm:pt>
    <dgm:pt modelId="{9BDCD1E0-41D1-4AF6-BA76-8D148685F33B}" type="sibTrans" cxnId="{66DDA453-B505-41E7-BF65-5D2BD7A66684}">
      <dgm:prSet/>
      <dgm:spPr/>
      <dgm:t>
        <a:bodyPr/>
        <a:lstStyle/>
        <a:p>
          <a:endParaRPr lang="en-GB"/>
        </a:p>
      </dgm:t>
    </dgm:pt>
    <dgm:pt modelId="{48DA1F05-8760-446E-BDCE-7AB2691C8804}">
      <dgm:prSet/>
      <dgm:spPr/>
      <dgm:t>
        <a:bodyPr/>
        <a:lstStyle/>
        <a:p>
          <a:r>
            <a:rPr lang="en-US"/>
            <a:t>Staffordshire Youth Union</a:t>
          </a:r>
          <a:endParaRPr lang="en-GB"/>
        </a:p>
      </dgm:t>
    </dgm:pt>
    <dgm:pt modelId="{05851D52-CC42-4560-852A-C339D9F1F379}" type="parTrans" cxnId="{1C2EF9CE-55C0-46D6-97C2-79B4A52111D7}">
      <dgm:prSet/>
      <dgm:spPr/>
      <dgm:t>
        <a:bodyPr/>
        <a:lstStyle/>
        <a:p>
          <a:endParaRPr lang="en-GB"/>
        </a:p>
      </dgm:t>
    </dgm:pt>
    <dgm:pt modelId="{9BCA185C-4A1B-45FB-95AA-DAE85F75FB5E}" type="sibTrans" cxnId="{1C2EF9CE-55C0-46D6-97C2-79B4A52111D7}">
      <dgm:prSet/>
      <dgm:spPr/>
      <dgm:t>
        <a:bodyPr/>
        <a:lstStyle/>
        <a:p>
          <a:endParaRPr lang="en-GB"/>
        </a:p>
      </dgm:t>
    </dgm:pt>
    <dgm:pt modelId="{C7250EED-DF1F-44A4-B1EA-D6E5D06DC2EE}">
      <dgm:prSet/>
      <dgm:spPr/>
      <dgm:t>
        <a:bodyPr/>
        <a:lstStyle/>
        <a:p>
          <a:r>
            <a:rPr lang="en-US"/>
            <a:t>Know Your Place</a:t>
          </a:r>
          <a:endParaRPr lang="en-GB"/>
        </a:p>
      </dgm:t>
    </dgm:pt>
    <dgm:pt modelId="{C2868F11-2543-44B2-9328-9235025B4D99}" type="parTrans" cxnId="{A04D23FA-1A34-4510-8CFD-0C553A577988}">
      <dgm:prSet/>
      <dgm:spPr/>
      <dgm:t>
        <a:bodyPr/>
        <a:lstStyle/>
        <a:p>
          <a:endParaRPr lang="en-GB"/>
        </a:p>
      </dgm:t>
    </dgm:pt>
    <dgm:pt modelId="{9A3CF157-5703-4AB4-BA36-2CB8655F2653}" type="sibTrans" cxnId="{A04D23FA-1A34-4510-8CFD-0C553A577988}">
      <dgm:prSet/>
      <dgm:spPr/>
      <dgm:t>
        <a:bodyPr/>
        <a:lstStyle/>
        <a:p>
          <a:endParaRPr lang="en-GB"/>
        </a:p>
      </dgm:t>
    </dgm:pt>
    <dgm:pt modelId="{58B1E5E3-6FEC-49A0-8C8D-936773D8800E}">
      <dgm:prSet/>
      <dgm:spPr/>
      <dgm:t>
        <a:bodyPr/>
        <a:lstStyle/>
        <a:p>
          <a:r>
            <a:rPr lang="en-US"/>
            <a:t>Membership Network</a:t>
          </a:r>
          <a:endParaRPr lang="en-GB"/>
        </a:p>
      </dgm:t>
    </dgm:pt>
    <dgm:pt modelId="{6AF52CFD-F619-40DC-95E7-AE225B913ECD}" type="parTrans" cxnId="{114EC9FF-CF2A-4C42-B8F0-9495FB9B1B2A}">
      <dgm:prSet/>
      <dgm:spPr/>
      <dgm:t>
        <a:bodyPr/>
        <a:lstStyle/>
        <a:p>
          <a:endParaRPr lang="en-GB"/>
        </a:p>
      </dgm:t>
    </dgm:pt>
    <dgm:pt modelId="{8973D417-F52E-4073-989C-A60650150792}" type="sibTrans" cxnId="{114EC9FF-CF2A-4C42-B8F0-9495FB9B1B2A}">
      <dgm:prSet/>
      <dgm:spPr/>
      <dgm:t>
        <a:bodyPr/>
        <a:lstStyle/>
        <a:p>
          <a:endParaRPr lang="en-GB"/>
        </a:p>
      </dgm:t>
    </dgm:pt>
    <dgm:pt modelId="{BEA7CFD6-AA9D-4F95-8015-70C4CB5746EC}">
      <dgm:prSet/>
      <dgm:spPr/>
      <dgm:t>
        <a:bodyPr/>
        <a:lstStyle/>
        <a:p>
          <a:r>
            <a:rPr lang="en-US"/>
            <a:t>Let’s Talk</a:t>
          </a:r>
          <a:endParaRPr lang="en-GB"/>
        </a:p>
      </dgm:t>
    </dgm:pt>
    <dgm:pt modelId="{24B26EBC-F15D-4748-A7AF-47F225968E5E}" type="parTrans" cxnId="{84013943-C807-4BDD-811B-83FB31AD0A62}">
      <dgm:prSet/>
      <dgm:spPr/>
      <dgm:t>
        <a:bodyPr/>
        <a:lstStyle/>
        <a:p>
          <a:endParaRPr lang="en-GB"/>
        </a:p>
      </dgm:t>
    </dgm:pt>
    <dgm:pt modelId="{F32BB154-F0FF-4CEB-8D41-CDD913103C3C}" type="sibTrans" cxnId="{84013943-C807-4BDD-811B-83FB31AD0A62}">
      <dgm:prSet/>
      <dgm:spPr/>
      <dgm:t>
        <a:bodyPr/>
        <a:lstStyle/>
        <a:p>
          <a:endParaRPr lang="en-GB"/>
        </a:p>
      </dgm:t>
    </dgm:pt>
    <dgm:pt modelId="{A73A4F19-C94E-4662-B387-D6DA9A6BCD76}">
      <dgm:prSet/>
      <dgm:spPr/>
      <dgm:t>
        <a:bodyPr/>
        <a:lstStyle/>
        <a:p>
          <a:r>
            <a:rPr lang="en-US"/>
            <a:t>SENDIASS</a:t>
          </a:r>
          <a:endParaRPr lang="en-GB"/>
        </a:p>
      </dgm:t>
    </dgm:pt>
    <dgm:pt modelId="{B1676104-B15F-45AC-84C2-A9170D1B05F9}" type="parTrans" cxnId="{A6076453-E836-42A6-90F2-88EAC8F8B33B}">
      <dgm:prSet/>
      <dgm:spPr/>
      <dgm:t>
        <a:bodyPr/>
        <a:lstStyle/>
        <a:p>
          <a:endParaRPr lang="en-GB"/>
        </a:p>
      </dgm:t>
    </dgm:pt>
    <dgm:pt modelId="{BC411540-230A-4734-87F8-57ADC9868B85}" type="sibTrans" cxnId="{A6076453-E836-42A6-90F2-88EAC8F8B33B}">
      <dgm:prSet/>
      <dgm:spPr/>
      <dgm:t>
        <a:bodyPr/>
        <a:lstStyle/>
        <a:p>
          <a:endParaRPr lang="en-GB"/>
        </a:p>
      </dgm:t>
    </dgm:pt>
    <dgm:pt modelId="{DE16668E-2B50-4F38-BCA8-FDEB0A3DFD7D}">
      <dgm:prSet/>
      <dgm:spPr/>
      <dgm:t>
        <a:bodyPr/>
        <a:lstStyle/>
        <a:p>
          <a:r>
            <a:rPr lang="en-US"/>
            <a:t>The Voice Project</a:t>
          </a:r>
          <a:endParaRPr lang="en-GB"/>
        </a:p>
      </dgm:t>
    </dgm:pt>
    <dgm:pt modelId="{761F8479-B9C4-4E8B-8D23-4C3FAE991E05}" type="parTrans" cxnId="{C8265B6D-AD20-4A91-A9C0-866446F769B6}">
      <dgm:prSet/>
      <dgm:spPr/>
      <dgm:t>
        <a:bodyPr/>
        <a:lstStyle/>
        <a:p>
          <a:endParaRPr lang="en-GB"/>
        </a:p>
      </dgm:t>
    </dgm:pt>
    <dgm:pt modelId="{B8ACA780-E44D-44F9-BC51-0A8A84AC2FBA}" type="sibTrans" cxnId="{C8265B6D-AD20-4A91-A9C0-866446F769B6}">
      <dgm:prSet/>
      <dgm:spPr/>
      <dgm:t>
        <a:bodyPr/>
        <a:lstStyle/>
        <a:p>
          <a:endParaRPr lang="en-GB"/>
        </a:p>
      </dgm:t>
    </dgm:pt>
    <dgm:pt modelId="{29C54402-4035-4278-9985-ABEA1712FEAD}">
      <dgm:prSet/>
      <dgm:spPr/>
      <dgm:t>
        <a:bodyPr/>
        <a:lstStyle/>
        <a:p>
          <a:r>
            <a:rPr lang="en-US"/>
            <a:t>Public Health</a:t>
          </a:r>
          <a:endParaRPr lang="en-GB"/>
        </a:p>
      </dgm:t>
    </dgm:pt>
    <dgm:pt modelId="{900A233C-9ADA-458B-85AB-188FEDDAFACB}" type="parTrans" cxnId="{6865B99F-57C0-4EDF-8D20-DC4832655753}">
      <dgm:prSet/>
      <dgm:spPr/>
      <dgm:t>
        <a:bodyPr/>
        <a:lstStyle/>
        <a:p>
          <a:endParaRPr lang="en-GB"/>
        </a:p>
      </dgm:t>
    </dgm:pt>
    <dgm:pt modelId="{2D17BE60-F91A-4328-B17E-74E2236ADA02}" type="sibTrans" cxnId="{6865B99F-57C0-4EDF-8D20-DC4832655753}">
      <dgm:prSet/>
      <dgm:spPr/>
      <dgm:t>
        <a:bodyPr/>
        <a:lstStyle/>
        <a:p>
          <a:endParaRPr lang="en-GB"/>
        </a:p>
      </dgm:t>
    </dgm:pt>
    <dgm:pt modelId="{F21A9725-8F3A-4321-BB75-F4EAAA0EB30F}">
      <dgm:prSet/>
      <dgm:spPr/>
      <dgm:t>
        <a:bodyPr/>
        <a:lstStyle/>
        <a:p>
          <a:r>
            <a:rPr lang="en-US"/>
            <a:t>MPFT Participation and Engagement Mechanisms</a:t>
          </a:r>
          <a:endParaRPr lang="en-GB"/>
        </a:p>
      </dgm:t>
    </dgm:pt>
    <dgm:pt modelId="{3FD8A2E3-1650-494B-9670-B0E22543C5F2}" type="parTrans" cxnId="{C2BFC847-4A7C-44AE-8167-3570F8035939}">
      <dgm:prSet/>
      <dgm:spPr/>
      <dgm:t>
        <a:bodyPr/>
        <a:lstStyle/>
        <a:p>
          <a:endParaRPr lang="en-GB"/>
        </a:p>
      </dgm:t>
    </dgm:pt>
    <dgm:pt modelId="{6254C26E-BCFA-4BB1-892D-8A4C451D5D86}" type="sibTrans" cxnId="{C2BFC847-4A7C-44AE-8167-3570F8035939}">
      <dgm:prSet/>
      <dgm:spPr/>
      <dgm:t>
        <a:bodyPr/>
        <a:lstStyle/>
        <a:p>
          <a:endParaRPr lang="en-GB"/>
        </a:p>
      </dgm:t>
    </dgm:pt>
    <dgm:pt modelId="{45EB4A3A-62F1-4E52-9777-AA4AC3D91852}">
      <dgm:prSet/>
      <dgm:spPr/>
      <dgm:t>
        <a:bodyPr/>
        <a:lstStyle/>
        <a:p>
          <a:r>
            <a:rPr lang="en-US" dirty="0"/>
            <a:t>PSHE Education Service</a:t>
          </a:r>
          <a:endParaRPr lang="en-GB" dirty="0"/>
        </a:p>
      </dgm:t>
    </dgm:pt>
    <dgm:pt modelId="{8EED6528-5832-4D98-B438-40DBB60A3523}" type="parTrans" cxnId="{D9863E61-A35E-4A65-ABF0-6C2D1A1B756A}">
      <dgm:prSet/>
      <dgm:spPr/>
      <dgm:t>
        <a:bodyPr/>
        <a:lstStyle/>
        <a:p>
          <a:endParaRPr lang="en-GB"/>
        </a:p>
      </dgm:t>
    </dgm:pt>
    <dgm:pt modelId="{BE9EE692-F0AF-4CEA-83BC-8A766411799F}" type="sibTrans" cxnId="{D9863E61-A35E-4A65-ABF0-6C2D1A1B756A}">
      <dgm:prSet/>
      <dgm:spPr/>
      <dgm:t>
        <a:bodyPr/>
        <a:lstStyle/>
        <a:p>
          <a:endParaRPr lang="en-GB"/>
        </a:p>
      </dgm:t>
    </dgm:pt>
    <dgm:pt modelId="{BA23F62E-1420-410F-B5FF-2928F84FCAF8}">
      <dgm:prSet/>
      <dgm:spPr/>
      <dgm:t>
        <a:bodyPr/>
        <a:lstStyle/>
        <a:p>
          <a:r>
            <a:rPr lang="en-US"/>
            <a:t>NSCHT Participation and Engagement Mechanisms</a:t>
          </a:r>
          <a:endParaRPr lang="en-GB"/>
        </a:p>
      </dgm:t>
    </dgm:pt>
    <dgm:pt modelId="{FA23053A-4991-42A4-A73A-90D251ECF667}" type="parTrans" cxnId="{A54A9A22-87E8-4341-AB8F-F84EC633C3CA}">
      <dgm:prSet/>
      <dgm:spPr/>
      <dgm:t>
        <a:bodyPr/>
        <a:lstStyle/>
        <a:p>
          <a:endParaRPr lang="en-GB"/>
        </a:p>
      </dgm:t>
    </dgm:pt>
    <dgm:pt modelId="{309AFEE7-89E7-4113-99C8-12B6600B36D7}" type="sibTrans" cxnId="{A54A9A22-87E8-4341-AB8F-F84EC633C3CA}">
      <dgm:prSet/>
      <dgm:spPr/>
      <dgm:t>
        <a:bodyPr/>
        <a:lstStyle/>
        <a:p>
          <a:endParaRPr lang="en-GB"/>
        </a:p>
      </dgm:t>
    </dgm:pt>
    <dgm:pt modelId="{8B3352BD-BC3F-4366-B9A8-A17466F5E813}">
      <dgm:prSet/>
      <dgm:spPr/>
      <dgm:t>
        <a:bodyPr/>
        <a:lstStyle/>
        <a:p>
          <a:r>
            <a:rPr lang="en-US"/>
            <a:t>ICB Engagement Mechanisms</a:t>
          </a:r>
          <a:endParaRPr lang="en-GB"/>
        </a:p>
      </dgm:t>
    </dgm:pt>
    <dgm:pt modelId="{94B4F19C-38F7-4A34-9637-4029C955B3FF}" type="parTrans" cxnId="{7678CFD0-8AFB-44D4-9781-C811900AB12C}">
      <dgm:prSet/>
      <dgm:spPr/>
      <dgm:t>
        <a:bodyPr/>
        <a:lstStyle/>
        <a:p>
          <a:endParaRPr lang="en-GB"/>
        </a:p>
      </dgm:t>
    </dgm:pt>
    <dgm:pt modelId="{F03796A5-8585-4380-8F1D-3F1EE0CE003E}" type="sibTrans" cxnId="{7678CFD0-8AFB-44D4-9781-C811900AB12C}">
      <dgm:prSet/>
      <dgm:spPr/>
      <dgm:t>
        <a:bodyPr/>
        <a:lstStyle/>
        <a:p>
          <a:endParaRPr lang="en-GB"/>
        </a:p>
      </dgm:t>
    </dgm:pt>
    <dgm:pt modelId="{C489A73E-F167-4ABC-B13B-1F21754D125E}">
      <dgm:prSet/>
      <dgm:spPr/>
      <dgm:t>
        <a:bodyPr/>
        <a:lstStyle/>
        <a:p>
          <a:r>
            <a:rPr lang="en-US"/>
            <a:t>VRA Statutory Engagement</a:t>
          </a:r>
          <a:endParaRPr lang="en-GB"/>
        </a:p>
      </dgm:t>
    </dgm:pt>
    <dgm:pt modelId="{29FEE159-E7CE-44AF-9A35-EA56361A8307}" type="parTrans" cxnId="{724DB269-1BBE-421A-8B88-B9A2CB2AF978}">
      <dgm:prSet/>
      <dgm:spPr/>
      <dgm:t>
        <a:bodyPr/>
        <a:lstStyle/>
        <a:p>
          <a:endParaRPr lang="en-GB"/>
        </a:p>
      </dgm:t>
    </dgm:pt>
    <dgm:pt modelId="{93054EB0-254D-48ED-A23F-C002FBFC91F3}" type="sibTrans" cxnId="{724DB269-1BBE-421A-8B88-B9A2CB2AF978}">
      <dgm:prSet/>
      <dgm:spPr/>
      <dgm:t>
        <a:bodyPr/>
        <a:lstStyle/>
        <a:p>
          <a:endParaRPr lang="en-GB"/>
        </a:p>
      </dgm:t>
    </dgm:pt>
    <dgm:pt modelId="{E34881CA-E814-480B-BE89-3BA827CE55BE}">
      <dgm:prSet/>
      <dgm:spPr/>
      <dgm:t>
        <a:bodyPr/>
        <a:lstStyle/>
        <a:p>
          <a:r>
            <a:rPr lang="en-US"/>
            <a:t>Police Perception Survey</a:t>
          </a:r>
          <a:endParaRPr lang="en-GB"/>
        </a:p>
      </dgm:t>
    </dgm:pt>
    <dgm:pt modelId="{89B5609C-1E70-47FC-8417-77A6F584EC6E}" type="parTrans" cxnId="{35E87003-BF90-434A-8942-E9EA502F3D60}">
      <dgm:prSet/>
      <dgm:spPr/>
      <dgm:t>
        <a:bodyPr/>
        <a:lstStyle/>
        <a:p>
          <a:endParaRPr lang="en-GB"/>
        </a:p>
      </dgm:t>
    </dgm:pt>
    <dgm:pt modelId="{D12F551A-010D-4CDD-9B82-A7BB27E7EA45}" type="sibTrans" cxnId="{35E87003-BF90-434A-8942-E9EA502F3D60}">
      <dgm:prSet/>
      <dgm:spPr/>
      <dgm:t>
        <a:bodyPr/>
        <a:lstStyle/>
        <a:p>
          <a:endParaRPr lang="en-GB"/>
        </a:p>
      </dgm:t>
    </dgm:pt>
    <dgm:pt modelId="{50E7DF5D-B009-4F49-8776-077AD98F130F}">
      <dgm:prSet/>
      <dgm:spPr/>
      <dgm:t>
        <a:bodyPr/>
        <a:lstStyle/>
        <a:p>
          <a:r>
            <a:rPr lang="en-US"/>
            <a:t>Child First Policing Approach</a:t>
          </a:r>
          <a:endParaRPr lang="en-GB"/>
        </a:p>
      </dgm:t>
    </dgm:pt>
    <dgm:pt modelId="{ED40686A-2537-4C0C-BCE5-76130D927B09}" type="parTrans" cxnId="{0AE5D287-90D6-4762-BB54-CDFB70FBFE8B}">
      <dgm:prSet/>
      <dgm:spPr/>
      <dgm:t>
        <a:bodyPr/>
        <a:lstStyle/>
        <a:p>
          <a:endParaRPr lang="en-GB"/>
        </a:p>
      </dgm:t>
    </dgm:pt>
    <dgm:pt modelId="{8CDFCACE-82F6-4DDA-8CFA-6C743B4DD9E1}" type="sibTrans" cxnId="{0AE5D287-90D6-4762-BB54-CDFB70FBFE8B}">
      <dgm:prSet/>
      <dgm:spPr/>
      <dgm:t>
        <a:bodyPr/>
        <a:lstStyle/>
        <a:p>
          <a:endParaRPr lang="en-GB"/>
        </a:p>
      </dgm:t>
    </dgm:pt>
    <dgm:pt modelId="{8D000C69-1EDC-4AC8-AAF0-E799BD42608A}">
      <dgm:prSet/>
      <dgm:spPr/>
      <dgm:t>
        <a:bodyPr/>
        <a:lstStyle/>
        <a:p>
          <a:r>
            <a:rPr lang="en-US"/>
            <a:t>Engagement</a:t>
          </a:r>
          <a:endParaRPr lang="en-GB"/>
        </a:p>
      </dgm:t>
    </dgm:pt>
    <dgm:pt modelId="{32AB7431-BE66-4EAB-86A2-B81CE09DCF85}" type="parTrans" cxnId="{0E726EC4-5A62-492B-A4DE-425908B26603}">
      <dgm:prSet/>
      <dgm:spPr/>
      <dgm:t>
        <a:bodyPr/>
        <a:lstStyle/>
        <a:p>
          <a:endParaRPr lang="en-GB"/>
        </a:p>
      </dgm:t>
    </dgm:pt>
    <dgm:pt modelId="{0E223A3C-AE1D-4060-B3F8-D3BC82E7CBA6}" type="sibTrans" cxnId="{0E726EC4-5A62-492B-A4DE-425908B26603}">
      <dgm:prSet/>
      <dgm:spPr/>
      <dgm:t>
        <a:bodyPr/>
        <a:lstStyle/>
        <a:p>
          <a:endParaRPr lang="en-GB"/>
        </a:p>
      </dgm:t>
    </dgm:pt>
    <dgm:pt modelId="{A891D910-D81E-4230-A4A3-C8B7559D67D5}">
      <dgm:prSet/>
      <dgm:spPr/>
      <dgm:t>
        <a:bodyPr/>
        <a:lstStyle/>
        <a:p>
          <a:r>
            <a:rPr lang="en-US"/>
            <a:t>Children’s Conference</a:t>
          </a:r>
          <a:endParaRPr lang="en-GB"/>
        </a:p>
      </dgm:t>
    </dgm:pt>
    <dgm:pt modelId="{6EFF2483-15D0-4D14-83AF-F6BE9BCD01E3}" type="parTrans" cxnId="{385B123A-C33D-43BC-BC5F-2A02D74D9B5E}">
      <dgm:prSet/>
      <dgm:spPr/>
      <dgm:t>
        <a:bodyPr/>
        <a:lstStyle/>
        <a:p>
          <a:endParaRPr lang="en-GB"/>
        </a:p>
      </dgm:t>
    </dgm:pt>
    <dgm:pt modelId="{FF8F5C3B-2580-4F40-9210-519EA54353B9}" type="sibTrans" cxnId="{385B123A-C33D-43BC-BC5F-2A02D74D9B5E}">
      <dgm:prSet/>
      <dgm:spPr/>
      <dgm:t>
        <a:bodyPr/>
        <a:lstStyle/>
        <a:p>
          <a:endParaRPr lang="en-GB"/>
        </a:p>
      </dgm:t>
    </dgm:pt>
    <dgm:pt modelId="{A93BF924-1EB9-4FFA-BADB-150632CF8286}">
      <dgm:prSet/>
      <dgm:spPr/>
      <dgm:t>
        <a:bodyPr/>
        <a:lstStyle/>
        <a:p>
          <a:r>
            <a:rPr lang="en-US"/>
            <a:t>Libraries / Family Hubs/Families First</a:t>
          </a:r>
          <a:endParaRPr lang="en-GB"/>
        </a:p>
      </dgm:t>
    </dgm:pt>
    <dgm:pt modelId="{FE4FCBC5-B815-4C05-BD11-1685C0769D11}" type="parTrans" cxnId="{51AAB2E5-3AEB-4DB0-B854-56C3C96729B1}">
      <dgm:prSet/>
      <dgm:spPr/>
      <dgm:t>
        <a:bodyPr/>
        <a:lstStyle/>
        <a:p>
          <a:endParaRPr lang="en-GB"/>
        </a:p>
      </dgm:t>
    </dgm:pt>
    <dgm:pt modelId="{8BAA247C-8ECA-49FB-A144-9B36605C5853}" type="sibTrans" cxnId="{51AAB2E5-3AEB-4DB0-B854-56C3C96729B1}">
      <dgm:prSet/>
      <dgm:spPr/>
      <dgm:t>
        <a:bodyPr/>
        <a:lstStyle/>
        <a:p>
          <a:endParaRPr lang="en-GB"/>
        </a:p>
      </dgm:t>
    </dgm:pt>
    <dgm:pt modelId="{6673AE5F-BAE6-480E-A418-FAB257664615}">
      <dgm:prSet/>
      <dgm:spPr/>
      <dgm:t>
        <a:bodyPr/>
        <a:lstStyle/>
        <a:p>
          <a:r>
            <a:rPr lang="en-US"/>
            <a:t>Commissioners</a:t>
          </a:r>
        </a:p>
        <a:p>
          <a:r>
            <a:rPr lang="en-GB"/>
            <a:t>(Strategy / Service Reviews)</a:t>
          </a:r>
        </a:p>
      </dgm:t>
    </dgm:pt>
    <dgm:pt modelId="{B7E4A450-7894-46FC-BCB7-BD9A0628AFE1}" type="parTrans" cxnId="{CF4B51BA-7B52-4C73-94D9-CB6632D90319}">
      <dgm:prSet/>
      <dgm:spPr/>
      <dgm:t>
        <a:bodyPr/>
        <a:lstStyle/>
        <a:p>
          <a:endParaRPr lang="en-GB"/>
        </a:p>
      </dgm:t>
    </dgm:pt>
    <dgm:pt modelId="{8E8D76ED-D7AD-4364-8046-F5294421BEB9}" type="sibTrans" cxnId="{CF4B51BA-7B52-4C73-94D9-CB6632D90319}">
      <dgm:prSet/>
      <dgm:spPr/>
      <dgm:t>
        <a:bodyPr/>
        <a:lstStyle/>
        <a:p>
          <a:endParaRPr lang="en-GB"/>
        </a:p>
      </dgm:t>
    </dgm:pt>
    <dgm:pt modelId="{8182B5B6-A4F9-4F5C-9C4F-EE51FB1AF4E7}">
      <dgm:prSet/>
      <dgm:spPr/>
      <dgm:t>
        <a:bodyPr/>
        <a:lstStyle/>
        <a:p>
          <a:r>
            <a:rPr lang="en-US"/>
            <a:t>Youth Advisors x 2</a:t>
          </a:r>
          <a:endParaRPr lang="en-GB"/>
        </a:p>
      </dgm:t>
    </dgm:pt>
    <dgm:pt modelId="{71CD426C-07DA-411C-8008-AC8D1001D567}" type="parTrans" cxnId="{6534899E-B127-4D56-B36B-5492DB7D3B6F}">
      <dgm:prSet/>
      <dgm:spPr/>
      <dgm:t>
        <a:bodyPr/>
        <a:lstStyle/>
        <a:p>
          <a:endParaRPr lang="en-GB"/>
        </a:p>
      </dgm:t>
    </dgm:pt>
    <dgm:pt modelId="{BC80BBD8-754E-47AA-8516-9AA8400CA1AC}" type="sibTrans" cxnId="{6534899E-B127-4D56-B36B-5492DB7D3B6F}">
      <dgm:prSet/>
      <dgm:spPr/>
      <dgm:t>
        <a:bodyPr/>
        <a:lstStyle/>
        <a:p>
          <a:endParaRPr lang="en-GB"/>
        </a:p>
      </dgm:t>
    </dgm:pt>
    <dgm:pt modelId="{4CADD781-3628-4BE3-A6B7-5B87D0EC9786}" type="asst">
      <dgm:prSet/>
      <dgm:spPr/>
      <dgm:t>
        <a:bodyPr/>
        <a:lstStyle/>
        <a:p>
          <a:r>
            <a:rPr lang="en-US"/>
            <a:t>Maternity and Neonatal Voices Partnership</a:t>
          </a:r>
          <a:endParaRPr lang="en-GB"/>
        </a:p>
      </dgm:t>
    </dgm:pt>
    <dgm:pt modelId="{1AAC651C-0A2C-4A7C-B3CB-8C9BF8C27474}" type="parTrans" cxnId="{64A2CC44-67A8-4307-9533-FF8E9E139C01}">
      <dgm:prSet/>
      <dgm:spPr/>
      <dgm:t>
        <a:bodyPr/>
        <a:lstStyle/>
        <a:p>
          <a:endParaRPr lang="en-GB"/>
        </a:p>
      </dgm:t>
    </dgm:pt>
    <dgm:pt modelId="{991AB1C8-2582-49AB-8F13-3B16B0406D5E}" type="sibTrans" cxnId="{64A2CC44-67A8-4307-9533-FF8E9E139C01}">
      <dgm:prSet/>
      <dgm:spPr/>
      <dgm:t>
        <a:bodyPr/>
        <a:lstStyle/>
        <a:p>
          <a:endParaRPr lang="en-GB"/>
        </a:p>
      </dgm:t>
    </dgm:pt>
    <dgm:pt modelId="{A9602ED1-256F-4652-BDD0-5E238FCFD787}">
      <dgm:prSet/>
      <dgm:spPr/>
      <dgm:t>
        <a:bodyPr/>
        <a:lstStyle/>
        <a:p>
          <a:r>
            <a:rPr lang="en-US" dirty="0"/>
            <a:t>Mental Health Participation Team</a:t>
          </a:r>
          <a:endParaRPr lang="en-GB" dirty="0"/>
        </a:p>
      </dgm:t>
    </dgm:pt>
    <dgm:pt modelId="{EEAE8395-8A7B-4FB2-9FAC-7EDAB1EF5A5F}" type="parTrans" cxnId="{8081180C-CB52-4834-A5F4-E64D458D7DB9}">
      <dgm:prSet/>
      <dgm:spPr/>
      <dgm:t>
        <a:bodyPr/>
        <a:lstStyle/>
        <a:p>
          <a:endParaRPr lang="en-GB"/>
        </a:p>
      </dgm:t>
    </dgm:pt>
    <dgm:pt modelId="{E40CAD40-A7B3-40DD-8E3E-5F2586CE9578}" type="sibTrans" cxnId="{8081180C-CB52-4834-A5F4-E64D458D7DB9}">
      <dgm:prSet/>
      <dgm:spPr/>
      <dgm:t>
        <a:bodyPr/>
        <a:lstStyle/>
        <a:p>
          <a:endParaRPr lang="en-GB"/>
        </a:p>
      </dgm:t>
    </dgm:pt>
    <dgm:pt modelId="{400B0875-C21B-4109-AD71-393CA6F95071}">
      <dgm:prSet/>
      <dgm:spPr/>
      <dgm:t>
        <a:bodyPr/>
        <a:lstStyle/>
        <a:p>
          <a:r>
            <a:rPr lang="en-US" dirty="0"/>
            <a:t>Early Years</a:t>
          </a:r>
          <a:endParaRPr lang="en-GB" dirty="0"/>
        </a:p>
      </dgm:t>
    </dgm:pt>
    <dgm:pt modelId="{558A2BE4-BBB4-460B-A66D-80ED56A02429}" type="parTrans" cxnId="{AA403114-608A-4B20-A039-60715C8B7B01}">
      <dgm:prSet/>
      <dgm:spPr/>
      <dgm:t>
        <a:bodyPr/>
        <a:lstStyle/>
        <a:p>
          <a:endParaRPr lang="en-GB"/>
        </a:p>
      </dgm:t>
    </dgm:pt>
    <dgm:pt modelId="{92AE8628-BDE4-4033-A00D-7A1002D204DF}" type="sibTrans" cxnId="{AA403114-608A-4B20-A039-60715C8B7B01}">
      <dgm:prSet/>
      <dgm:spPr/>
      <dgm:t>
        <a:bodyPr/>
        <a:lstStyle/>
        <a:p>
          <a:endParaRPr lang="en-GB"/>
        </a:p>
      </dgm:t>
    </dgm:pt>
    <dgm:pt modelId="{755780DC-6920-410B-A65C-3396E148BAD4}">
      <dgm:prSet/>
      <dgm:spPr/>
      <dgm:t>
        <a:bodyPr/>
        <a:lstStyle/>
        <a:p>
          <a:r>
            <a:rPr lang="en-US" dirty="0"/>
            <a:t>SEND CYPF Network</a:t>
          </a:r>
          <a:endParaRPr lang="en-GB" dirty="0"/>
        </a:p>
      </dgm:t>
    </dgm:pt>
    <dgm:pt modelId="{E8C32691-28F0-47B2-9171-1156CB3B10B0}" type="parTrans" cxnId="{1370CA17-1A56-4034-8BEE-DF6FD4104C3E}">
      <dgm:prSet/>
      <dgm:spPr/>
      <dgm:t>
        <a:bodyPr/>
        <a:lstStyle/>
        <a:p>
          <a:endParaRPr lang="en-GB"/>
        </a:p>
      </dgm:t>
    </dgm:pt>
    <dgm:pt modelId="{C3935513-1AAA-409A-86E3-A17A26596313}" type="sibTrans" cxnId="{1370CA17-1A56-4034-8BEE-DF6FD4104C3E}">
      <dgm:prSet/>
      <dgm:spPr/>
      <dgm:t>
        <a:bodyPr/>
        <a:lstStyle/>
        <a:p>
          <a:endParaRPr lang="en-GB"/>
        </a:p>
      </dgm:t>
    </dgm:pt>
    <dgm:pt modelId="{F1AC64E1-43B8-4631-AEB1-E7C70A1B789F}">
      <dgm:prSet/>
      <dgm:spPr/>
      <dgm:t>
        <a:bodyPr/>
        <a:lstStyle/>
        <a:p>
          <a:r>
            <a:rPr lang="en-US" dirty="0"/>
            <a:t>Individual School/setting councils or forums</a:t>
          </a:r>
          <a:endParaRPr lang="en-GB" dirty="0"/>
        </a:p>
      </dgm:t>
    </dgm:pt>
    <dgm:pt modelId="{2BE44A75-A78B-4DF8-ABCD-5E9851D85238}" type="parTrans" cxnId="{85D04F25-6037-4018-8D9C-66604268F0B1}">
      <dgm:prSet/>
      <dgm:spPr/>
      <dgm:t>
        <a:bodyPr/>
        <a:lstStyle/>
        <a:p>
          <a:endParaRPr lang="en-GB"/>
        </a:p>
      </dgm:t>
    </dgm:pt>
    <dgm:pt modelId="{A688CA1E-616B-4799-BF69-E89D8E4302C5}" type="sibTrans" cxnId="{85D04F25-6037-4018-8D9C-66604268F0B1}">
      <dgm:prSet/>
      <dgm:spPr/>
      <dgm:t>
        <a:bodyPr/>
        <a:lstStyle/>
        <a:p>
          <a:endParaRPr lang="en-GB"/>
        </a:p>
      </dgm:t>
    </dgm:pt>
    <dgm:pt modelId="{1A597150-DE61-4E88-9B90-2D411911A6A0}">
      <dgm:prSet/>
      <dgm:spPr/>
      <dgm:t>
        <a:bodyPr/>
        <a:lstStyle/>
        <a:p>
          <a:r>
            <a:rPr lang="en-US" dirty="0"/>
            <a:t>Co-production, Lived Experience and Community Voice Strategy</a:t>
          </a:r>
          <a:endParaRPr lang="en-GB" dirty="0"/>
        </a:p>
      </dgm:t>
    </dgm:pt>
    <dgm:pt modelId="{0926A4A5-CF91-43D0-B58A-40ABC430181A}" type="parTrans" cxnId="{E1F7DA2B-4C80-4763-AD1B-24EF86DE8F8E}">
      <dgm:prSet/>
      <dgm:spPr/>
      <dgm:t>
        <a:bodyPr/>
        <a:lstStyle/>
        <a:p>
          <a:endParaRPr lang="en-GB"/>
        </a:p>
      </dgm:t>
    </dgm:pt>
    <dgm:pt modelId="{EFE0965F-78A5-41A2-ADBD-F9831EFE2824}" type="sibTrans" cxnId="{E1F7DA2B-4C80-4763-AD1B-24EF86DE8F8E}">
      <dgm:prSet/>
      <dgm:spPr/>
      <dgm:t>
        <a:bodyPr/>
        <a:lstStyle/>
        <a:p>
          <a:endParaRPr lang="en-GB"/>
        </a:p>
      </dgm:t>
    </dgm:pt>
    <dgm:pt modelId="{9E4932D4-84EC-44A3-8D6C-88A5AB180688}" type="pres">
      <dgm:prSet presAssocID="{603D87A3-BD0D-4C4C-B2DE-952F30977F62}" presName="hierChild1" presStyleCnt="0">
        <dgm:presLayoutVars>
          <dgm:orgChart val="1"/>
          <dgm:chPref val="1"/>
          <dgm:dir/>
          <dgm:animOne val="branch"/>
          <dgm:animLvl val="lvl"/>
          <dgm:resizeHandles/>
        </dgm:presLayoutVars>
      </dgm:prSet>
      <dgm:spPr/>
    </dgm:pt>
    <dgm:pt modelId="{12482662-35D7-413E-B8CC-A19D4B3BC6A7}" type="pres">
      <dgm:prSet presAssocID="{EC03F6CC-E0BE-4C4F-A163-7C662C01E75C}" presName="hierRoot1" presStyleCnt="0">
        <dgm:presLayoutVars>
          <dgm:hierBranch val="init"/>
        </dgm:presLayoutVars>
      </dgm:prSet>
      <dgm:spPr/>
    </dgm:pt>
    <dgm:pt modelId="{9B1F5B90-9B81-4483-B563-90224F74C243}" type="pres">
      <dgm:prSet presAssocID="{EC03F6CC-E0BE-4C4F-A163-7C662C01E75C}" presName="rootComposite1" presStyleCnt="0"/>
      <dgm:spPr/>
    </dgm:pt>
    <dgm:pt modelId="{A072925B-DE5F-4A87-B529-039D104D06F9}" type="pres">
      <dgm:prSet presAssocID="{EC03F6CC-E0BE-4C4F-A163-7C662C01E75C}" presName="rootText1" presStyleLbl="node0" presStyleIdx="0" presStyleCnt="1" custScaleX="310881">
        <dgm:presLayoutVars>
          <dgm:chPref val="3"/>
        </dgm:presLayoutVars>
      </dgm:prSet>
      <dgm:spPr/>
    </dgm:pt>
    <dgm:pt modelId="{52222833-F56D-45D0-B2E7-394254F0EB00}" type="pres">
      <dgm:prSet presAssocID="{EC03F6CC-E0BE-4C4F-A163-7C662C01E75C}" presName="rootConnector1" presStyleLbl="node1" presStyleIdx="0" presStyleCnt="0"/>
      <dgm:spPr/>
    </dgm:pt>
    <dgm:pt modelId="{1F1A213F-8961-4F99-836E-555E8207B61C}" type="pres">
      <dgm:prSet presAssocID="{EC03F6CC-E0BE-4C4F-A163-7C662C01E75C}" presName="hierChild2" presStyleCnt="0"/>
      <dgm:spPr/>
    </dgm:pt>
    <dgm:pt modelId="{50A0DB51-FE70-4368-AF64-76B227A4E419}" type="pres">
      <dgm:prSet presAssocID="{AB811B8B-0FC5-4C89-B9A9-F6643D70A5B6}" presName="Name37" presStyleLbl="parChTrans1D2" presStyleIdx="0" presStyleCnt="7"/>
      <dgm:spPr/>
    </dgm:pt>
    <dgm:pt modelId="{81D5C088-6B6E-4C36-91FB-0CA140B1D98D}" type="pres">
      <dgm:prSet presAssocID="{F4596271-B98E-4E7B-921F-EC335685BE45}" presName="hierRoot2" presStyleCnt="0">
        <dgm:presLayoutVars>
          <dgm:hierBranch val="init"/>
        </dgm:presLayoutVars>
      </dgm:prSet>
      <dgm:spPr/>
    </dgm:pt>
    <dgm:pt modelId="{365754EE-D060-4585-932A-FDD10A106ECE}" type="pres">
      <dgm:prSet presAssocID="{F4596271-B98E-4E7B-921F-EC335685BE45}" presName="rootComposite" presStyleCnt="0"/>
      <dgm:spPr/>
    </dgm:pt>
    <dgm:pt modelId="{5461C689-7BCC-4EA0-B0B7-1FC3F6BFE99D}" type="pres">
      <dgm:prSet presAssocID="{F4596271-B98E-4E7B-921F-EC335685BE45}" presName="rootText" presStyleLbl="node2" presStyleIdx="0" presStyleCnt="7">
        <dgm:presLayoutVars>
          <dgm:chPref val="3"/>
        </dgm:presLayoutVars>
      </dgm:prSet>
      <dgm:spPr/>
    </dgm:pt>
    <dgm:pt modelId="{7E77BD7A-EB43-4975-B5A4-1BDF951FE4CE}" type="pres">
      <dgm:prSet presAssocID="{F4596271-B98E-4E7B-921F-EC335685BE45}" presName="rootConnector" presStyleLbl="node2" presStyleIdx="0" presStyleCnt="7"/>
      <dgm:spPr/>
    </dgm:pt>
    <dgm:pt modelId="{84D00A14-3931-4DAE-A197-9C1FB209C752}" type="pres">
      <dgm:prSet presAssocID="{F4596271-B98E-4E7B-921F-EC335685BE45}" presName="hierChild4" presStyleCnt="0"/>
      <dgm:spPr/>
    </dgm:pt>
    <dgm:pt modelId="{B0085BE7-63F7-4E7D-9908-DCB2BFA0B32E}" type="pres">
      <dgm:prSet presAssocID="{24B26EBC-F15D-4748-A7AF-47F225968E5E}" presName="Name37" presStyleLbl="parChTrans1D3" presStyleIdx="0" presStyleCnt="23"/>
      <dgm:spPr/>
    </dgm:pt>
    <dgm:pt modelId="{2E142060-4E5B-41CF-BA86-888DDD269301}" type="pres">
      <dgm:prSet presAssocID="{BEA7CFD6-AA9D-4F95-8015-70C4CB5746EC}" presName="hierRoot2" presStyleCnt="0">
        <dgm:presLayoutVars>
          <dgm:hierBranch val="init"/>
        </dgm:presLayoutVars>
      </dgm:prSet>
      <dgm:spPr/>
    </dgm:pt>
    <dgm:pt modelId="{901EE385-F073-4CA1-8644-3531F4F162B7}" type="pres">
      <dgm:prSet presAssocID="{BEA7CFD6-AA9D-4F95-8015-70C4CB5746EC}" presName="rootComposite" presStyleCnt="0"/>
      <dgm:spPr/>
    </dgm:pt>
    <dgm:pt modelId="{82652F3A-B0EC-4575-A2D1-A78341B55DD9}" type="pres">
      <dgm:prSet presAssocID="{BEA7CFD6-AA9D-4F95-8015-70C4CB5746EC}" presName="rootText" presStyleLbl="node3" presStyleIdx="0" presStyleCnt="23">
        <dgm:presLayoutVars>
          <dgm:chPref val="3"/>
        </dgm:presLayoutVars>
      </dgm:prSet>
      <dgm:spPr/>
    </dgm:pt>
    <dgm:pt modelId="{78D3C732-13FA-4C1F-A204-7CC51CA64D3A}" type="pres">
      <dgm:prSet presAssocID="{BEA7CFD6-AA9D-4F95-8015-70C4CB5746EC}" presName="rootConnector" presStyleLbl="node3" presStyleIdx="0" presStyleCnt="23"/>
      <dgm:spPr/>
    </dgm:pt>
    <dgm:pt modelId="{7B7FAFF0-1EC4-4282-AB9B-14D833C4A221}" type="pres">
      <dgm:prSet presAssocID="{BEA7CFD6-AA9D-4F95-8015-70C4CB5746EC}" presName="hierChild4" presStyleCnt="0"/>
      <dgm:spPr/>
    </dgm:pt>
    <dgm:pt modelId="{6590D212-E634-4A7D-B675-BCAE22E00618}" type="pres">
      <dgm:prSet presAssocID="{BEA7CFD6-AA9D-4F95-8015-70C4CB5746EC}" presName="hierChild5" presStyleCnt="0"/>
      <dgm:spPr/>
    </dgm:pt>
    <dgm:pt modelId="{B23FD45C-17AA-492A-A9C3-B48DD6EFD603}" type="pres">
      <dgm:prSet presAssocID="{761F8479-B9C4-4E8B-8D23-4C3FAE991E05}" presName="Name37" presStyleLbl="parChTrans1D3" presStyleIdx="1" presStyleCnt="23"/>
      <dgm:spPr/>
    </dgm:pt>
    <dgm:pt modelId="{FB5E484E-3526-4AF9-9CE1-1384FA393373}" type="pres">
      <dgm:prSet presAssocID="{DE16668E-2B50-4F38-BCA8-FDEB0A3DFD7D}" presName="hierRoot2" presStyleCnt="0">
        <dgm:presLayoutVars>
          <dgm:hierBranch val="init"/>
        </dgm:presLayoutVars>
      </dgm:prSet>
      <dgm:spPr/>
    </dgm:pt>
    <dgm:pt modelId="{571BBEB6-ECD6-4182-A0EB-54DDE9B10EC4}" type="pres">
      <dgm:prSet presAssocID="{DE16668E-2B50-4F38-BCA8-FDEB0A3DFD7D}" presName="rootComposite" presStyleCnt="0"/>
      <dgm:spPr/>
    </dgm:pt>
    <dgm:pt modelId="{08748CCB-607F-4EA2-8E39-19CE3D1200B1}" type="pres">
      <dgm:prSet presAssocID="{DE16668E-2B50-4F38-BCA8-FDEB0A3DFD7D}" presName="rootText" presStyleLbl="node3" presStyleIdx="1" presStyleCnt="23">
        <dgm:presLayoutVars>
          <dgm:chPref val="3"/>
        </dgm:presLayoutVars>
      </dgm:prSet>
      <dgm:spPr/>
    </dgm:pt>
    <dgm:pt modelId="{3C2E9BC7-17B8-4FAF-AFCE-3582FBE2B0DE}" type="pres">
      <dgm:prSet presAssocID="{DE16668E-2B50-4F38-BCA8-FDEB0A3DFD7D}" presName="rootConnector" presStyleLbl="node3" presStyleIdx="1" presStyleCnt="23"/>
      <dgm:spPr/>
    </dgm:pt>
    <dgm:pt modelId="{E9AD3340-5ACA-4AB1-B3A5-4B3F96AA41E4}" type="pres">
      <dgm:prSet presAssocID="{DE16668E-2B50-4F38-BCA8-FDEB0A3DFD7D}" presName="hierChild4" presStyleCnt="0"/>
      <dgm:spPr/>
    </dgm:pt>
    <dgm:pt modelId="{6C5A1F86-D818-4F63-9667-3501F007920C}" type="pres">
      <dgm:prSet presAssocID="{DE16668E-2B50-4F38-BCA8-FDEB0A3DFD7D}" presName="hierChild5" presStyleCnt="0"/>
      <dgm:spPr/>
    </dgm:pt>
    <dgm:pt modelId="{EDCF16BE-89A4-46A1-BE48-1BCD49B2F7CF}" type="pres">
      <dgm:prSet presAssocID="{B1676104-B15F-45AC-84C2-A9170D1B05F9}" presName="Name37" presStyleLbl="parChTrans1D3" presStyleIdx="2" presStyleCnt="23"/>
      <dgm:spPr/>
    </dgm:pt>
    <dgm:pt modelId="{60229F10-C536-473C-87F3-03250FBD542A}" type="pres">
      <dgm:prSet presAssocID="{A73A4F19-C94E-4662-B387-D6DA9A6BCD76}" presName="hierRoot2" presStyleCnt="0">
        <dgm:presLayoutVars>
          <dgm:hierBranch val="init"/>
        </dgm:presLayoutVars>
      </dgm:prSet>
      <dgm:spPr/>
    </dgm:pt>
    <dgm:pt modelId="{60FE7AC1-66D2-4BA8-9F87-83062F571399}" type="pres">
      <dgm:prSet presAssocID="{A73A4F19-C94E-4662-B387-D6DA9A6BCD76}" presName="rootComposite" presStyleCnt="0"/>
      <dgm:spPr/>
    </dgm:pt>
    <dgm:pt modelId="{400512CE-1534-4641-952B-3B1D80FEF9C2}" type="pres">
      <dgm:prSet presAssocID="{A73A4F19-C94E-4662-B387-D6DA9A6BCD76}" presName="rootText" presStyleLbl="node3" presStyleIdx="2" presStyleCnt="23">
        <dgm:presLayoutVars>
          <dgm:chPref val="3"/>
        </dgm:presLayoutVars>
      </dgm:prSet>
      <dgm:spPr/>
    </dgm:pt>
    <dgm:pt modelId="{8F9D206D-951D-4C67-A440-2231782D233A}" type="pres">
      <dgm:prSet presAssocID="{A73A4F19-C94E-4662-B387-D6DA9A6BCD76}" presName="rootConnector" presStyleLbl="node3" presStyleIdx="2" presStyleCnt="23"/>
      <dgm:spPr/>
    </dgm:pt>
    <dgm:pt modelId="{2F203C30-41D4-4F23-A6D0-0802DDCF53AB}" type="pres">
      <dgm:prSet presAssocID="{A73A4F19-C94E-4662-B387-D6DA9A6BCD76}" presName="hierChild4" presStyleCnt="0"/>
      <dgm:spPr/>
    </dgm:pt>
    <dgm:pt modelId="{A7F00E28-EFD0-43EC-9C7B-AD0017241B28}" type="pres">
      <dgm:prSet presAssocID="{A73A4F19-C94E-4662-B387-D6DA9A6BCD76}" presName="hierChild5" presStyleCnt="0"/>
      <dgm:spPr/>
    </dgm:pt>
    <dgm:pt modelId="{A70D6A16-E1A2-4BC4-9D47-F38BE313403A}" type="pres">
      <dgm:prSet presAssocID="{900A233C-9ADA-458B-85AB-188FEDDAFACB}" presName="Name37" presStyleLbl="parChTrans1D3" presStyleIdx="3" presStyleCnt="23"/>
      <dgm:spPr/>
    </dgm:pt>
    <dgm:pt modelId="{5F988716-0A73-48B3-8AC5-73AC5A22057E}" type="pres">
      <dgm:prSet presAssocID="{29C54402-4035-4278-9985-ABEA1712FEAD}" presName="hierRoot2" presStyleCnt="0">
        <dgm:presLayoutVars>
          <dgm:hierBranch val="init"/>
        </dgm:presLayoutVars>
      </dgm:prSet>
      <dgm:spPr/>
    </dgm:pt>
    <dgm:pt modelId="{54DD717D-6246-43B5-B13D-4517CB677B87}" type="pres">
      <dgm:prSet presAssocID="{29C54402-4035-4278-9985-ABEA1712FEAD}" presName="rootComposite" presStyleCnt="0"/>
      <dgm:spPr/>
    </dgm:pt>
    <dgm:pt modelId="{60D6EDDE-E155-4B96-9F0A-CE7B0B28C86A}" type="pres">
      <dgm:prSet presAssocID="{29C54402-4035-4278-9985-ABEA1712FEAD}" presName="rootText" presStyleLbl="node3" presStyleIdx="3" presStyleCnt="23">
        <dgm:presLayoutVars>
          <dgm:chPref val="3"/>
        </dgm:presLayoutVars>
      </dgm:prSet>
      <dgm:spPr/>
    </dgm:pt>
    <dgm:pt modelId="{D33FFA20-63BA-46BC-8620-A7E7D5FE09A7}" type="pres">
      <dgm:prSet presAssocID="{29C54402-4035-4278-9985-ABEA1712FEAD}" presName="rootConnector" presStyleLbl="node3" presStyleIdx="3" presStyleCnt="23"/>
      <dgm:spPr/>
    </dgm:pt>
    <dgm:pt modelId="{7840E4EB-750E-4F24-B518-128A3991F46C}" type="pres">
      <dgm:prSet presAssocID="{29C54402-4035-4278-9985-ABEA1712FEAD}" presName="hierChild4" presStyleCnt="0"/>
      <dgm:spPr/>
    </dgm:pt>
    <dgm:pt modelId="{9DF139D5-3AAD-4C3D-847E-DA98B4F0754C}" type="pres">
      <dgm:prSet presAssocID="{29C54402-4035-4278-9985-ABEA1712FEAD}" presName="hierChild5" presStyleCnt="0"/>
      <dgm:spPr/>
    </dgm:pt>
    <dgm:pt modelId="{F95780EC-73D4-4185-B600-9DB957F20DB2}" type="pres">
      <dgm:prSet presAssocID="{FE4FCBC5-B815-4C05-BD11-1685C0769D11}" presName="Name37" presStyleLbl="parChTrans1D3" presStyleIdx="4" presStyleCnt="23"/>
      <dgm:spPr/>
    </dgm:pt>
    <dgm:pt modelId="{B5989227-7DA1-40FD-BE9E-3FE2536925C4}" type="pres">
      <dgm:prSet presAssocID="{A93BF924-1EB9-4FFA-BADB-150632CF8286}" presName="hierRoot2" presStyleCnt="0">
        <dgm:presLayoutVars>
          <dgm:hierBranch val="init"/>
        </dgm:presLayoutVars>
      </dgm:prSet>
      <dgm:spPr/>
    </dgm:pt>
    <dgm:pt modelId="{15F74754-3C79-4423-A711-4838AEC66267}" type="pres">
      <dgm:prSet presAssocID="{A93BF924-1EB9-4FFA-BADB-150632CF8286}" presName="rootComposite" presStyleCnt="0"/>
      <dgm:spPr/>
    </dgm:pt>
    <dgm:pt modelId="{71D3FBB4-29E5-40F4-9554-4E89E34DC2BB}" type="pres">
      <dgm:prSet presAssocID="{A93BF924-1EB9-4FFA-BADB-150632CF8286}" presName="rootText" presStyleLbl="node3" presStyleIdx="4" presStyleCnt="23">
        <dgm:presLayoutVars>
          <dgm:chPref val="3"/>
        </dgm:presLayoutVars>
      </dgm:prSet>
      <dgm:spPr/>
    </dgm:pt>
    <dgm:pt modelId="{F700E209-0128-43E2-AFA6-AB4C3B31CD38}" type="pres">
      <dgm:prSet presAssocID="{A93BF924-1EB9-4FFA-BADB-150632CF8286}" presName="rootConnector" presStyleLbl="node3" presStyleIdx="4" presStyleCnt="23"/>
      <dgm:spPr/>
    </dgm:pt>
    <dgm:pt modelId="{CEE68D63-D81D-4F34-8206-0A451B4422BF}" type="pres">
      <dgm:prSet presAssocID="{A93BF924-1EB9-4FFA-BADB-150632CF8286}" presName="hierChild4" presStyleCnt="0"/>
      <dgm:spPr/>
    </dgm:pt>
    <dgm:pt modelId="{E6192897-BAFC-4654-B6CE-8C7B69E6E760}" type="pres">
      <dgm:prSet presAssocID="{A93BF924-1EB9-4FFA-BADB-150632CF8286}" presName="hierChild5" presStyleCnt="0"/>
      <dgm:spPr/>
    </dgm:pt>
    <dgm:pt modelId="{FC1D0E07-7B5A-437C-9048-7DEBB40FB7C8}" type="pres">
      <dgm:prSet presAssocID="{B7E4A450-7894-46FC-BCB7-BD9A0628AFE1}" presName="Name37" presStyleLbl="parChTrans1D3" presStyleIdx="5" presStyleCnt="23"/>
      <dgm:spPr/>
    </dgm:pt>
    <dgm:pt modelId="{FA123DFE-4B91-4E83-BB6D-64E72A3E2E0D}" type="pres">
      <dgm:prSet presAssocID="{6673AE5F-BAE6-480E-A418-FAB257664615}" presName="hierRoot2" presStyleCnt="0">
        <dgm:presLayoutVars>
          <dgm:hierBranch val="init"/>
        </dgm:presLayoutVars>
      </dgm:prSet>
      <dgm:spPr/>
    </dgm:pt>
    <dgm:pt modelId="{3B3C0257-637E-4D07-9B57-0CAFDA010C12}" type="pres">
      <dgm:prSet presAssocID="{6673AE5F-BAE6-480E-A418-FAB257664615}" presName="rootComposite" presStyleCnt="0"/>
      <dgm:spPr/>
    </dgm:pt>
    <dgm:pt modelId="{5720824F-7E15-498B-AB49-EA99D5E1BC3D}" type="pres">
      <dgm:prSet presAssocID="{6673AE5F-BAE6-480E-A418-FAB257664615}" presName="rootText" presStyleLbl="node3" presStyleIdx="5" presStyleCnt="23">
        <dgm:presLayoutVars>
          <dgm:chPref val="3"/>
        </dgm:presLayoutVars>
      </dgm:prSet>
      <dgm:spPr/>
    </dgm:pt>
    <dgm:pt modelId="{603EAB78-74C9-4F48-A054-712FC55EDC7E}" type="pres">
      <dgm:prSet presAssocID="{6673AE5F-BAE6-480E-A418-FAB257664615}" presName="rootConnector" presStyleLbl="node3" presStyleIdx="5" presStyleCnt="23"/>
      <dgm:spPr/>
    </dgm:pt>
    <dgm:pt modelId="{F58E6F70-B24F-43B0-9BD9-36582F01E8D0}" type="pres">
      <dgm:prSet presAssocID="{6673AE5F-BAE6-480E-A418-FAB257664615}" presName="hierChild4" presStyleCnt="0"/>
      <dgm:spPr/>
    </dgm:pt>
    <dgm:pt modelId="{92AC5B03-1EE3-41BE-9CF2-B7B189255E27}" type="pres">
      <dgm:prSet presAssocID="{6673AE5F-BAE6-480E-A418-FAB257664615}" presName="hierChild5" presStyleCnt="0"/>
      <dgm:spPr/>
    </dgm:pt>
    <dgm:pt modelId="{B80BB5C4-88B6-4F5F-AD6E-066140B12957}" type="pres">
      <dgm:prSet presAssocID="{71CD426C-07DA-411C-8008-AC8D1001D567}" presName="Name37" presStyleLbl="parChTrans1D3" presStyleIdx="6" presStyleCnt="23"/>
      <dgm:spPr/>
    </dgm:pt>
    <dgm:pt modelId="{FD95609D-88F6-42FF-ABF3-A989BF0ED15A}" type="pres">
      <dgm:prSet presAssocID="{8182B5B6-A4F9-4F5C-9C4F-EE51FB1AF4E7}" presName="hierRoot2" presStyleCnt="0">
        <dgm:presLayoutVars>
          <dgm:hierBranch val="init"/>
        </dgm:presLayoutVars>
      </dgm:prSet>
      <dgm:spPr/>
    </dgm:pt>
    <dgm:pt modelId="{F96334D1-0273-4D2B-A585-77D6F2778F70}" type="pres">
      <dgm:prSet presAssocID="{8182B5B6-A4F9-4F5C-9C4F-EE51FB1AF4E7}" presName="rootComposite" presStyleCnt="0"/>
      <dgm:spPr/>
    </dgm:pt>
    <dgm:pt modelId="{E1E78A5F-87E2-4EEF-86FA-E8A8FF560FB6}" type="pres">
      <dgm:prSet presAssocID="{8182B5B6-A4F9-4F5C-9C4F-EE51FB1AF4E7}" presName="rootText" presStyleLbl="node3" presStyleIdx="6" presStyleCnt="23">
        <dgm:presLayoutVars>
          <dgm:chPref val="3"/>
        </dgm:presLayoutVars>
      </dgm:prSet>
      <dgm:spPr/>
    </dgm:pt>
    <dgm:pt modelId="{923C6C5D-322C-4507-83C7-D285AAEBBEDB}" type="pres">
      <dgm:prSet presAssocID="{8182B5B6-A4F9-4F5C-9C4F-EE51FB1AF4E7}" presName="rootConnector" presStyleLbl="node3" presStyleIdx="6" presStyleCnt="23"/>
      <dgm:spPr/>
    </dgm:pt>
    <dgm:pt modelId="{745FD874-C232-4B08-851E-FA8AE3506205}" type="pres">
      <dgm:prSet presAssocID="{8182B5B6-A4F9-4F5C-9C4F-EE51FB1AF4E7}" presName="hierChild4" presStyleCnt="0"/>
      <dgm:spPr/>
    </dgm:pt>
    <dgm:pt modelId="{91F7337C-41E4-4ADA-8EF9-3FBFC82BE75A}" type="pres">
      <dgm:prSet presAssocID="{8182B5B6-A4F9-4F5C-9C4F-EE51FB1AF4E7}" presName="hierChild5" presStyleCnt="0"/>
      <dgm:spPr/>
    </dgm:pt>
    <dgm:pt modelId="{850C8788-82AA-4B6B-8494-83B9A984B026}" type="pres">
      <dgm:prSet presAssocID="{558A2BE4-BBB4-460B-A66D-80ED56A02429}" presName="Name37" presStyleLbl="parChTrans1D3" presStyleIdx="7" presStyleCnt="23"/>
      <dgm:spPr/>
    </dgm:pt>
    <dgm:pt modelId="{9827C1A0-902F-4E39-9ED1-21DA5917CA4E}" type="pres">
      <dgm:prSet presAssocID="{400B0875-C21B-4109-AD71-393CA6F95071}" presName="hierRoot2" presStyleCnt="0">
        <dgm:presLayoutVars>
          <dgm:hierBranch val="init"/>
        </dgm:presLayoutVars>
      </dgm:prSet>
      <dgm:spPr/>
    </dgm:pt>
    <dgm:pt modelId="{D1279E0D-74CE-417C-BF41-BE334452E520}" type="pres">
      <dgm:prSet presAssocID="{400B0875-C21B-4109-AD71-393CA6F95071}" presName="rootComposite" presStyleCnt="0"/>
      <dgm:spPr/>
    </dgm:pt>
    <dgm:pt modelId="{B8D4C68B-555F-45A4-B66C-7DB47FF56E32}" type="pres">
      <dgm:prSet presAssocID="{400B0875-C21B-4109-AD71-393CA6F95071}" presName="rootText" presStyleLbl="node3" presStyleIdx="7" presStyleCnt="23">
        <dgm:presLayoutVars>
          <dgm:chPref val="3"/>
        </dgm:presLayoutVars>
      </dgm:prSet>
      <dgm:spPr/>
    </dgm:pt>
    <dgm:pt modelId="{2DB677FB-6238-421C-9ECB-742306666B6A}" type="pres">
      <dgm:prSet presAssocID="{400B0875-C21B-4109-AD71-393CA6F95071}" presName="rootConnector" presStyleLbl="node3" presStyleIdx="7" presStyleCnt="23"/>
      <dgm:spPr/>
    </dgm:pt>
    <dgm:pt modelId="{7B72090A-19CF-4BFB-84A5-D45508A980B6}" type="pres">
      <dgm:prSet presAssocID="{400B0875-C21B-4109-AD71-393CA6F95071}" presName="hierChild4" presStyleCnt="0"/>
      <dgm:spPr/>
    </dgm:pt>
    <dgm:pt modelId="{D81DBE33-F892-44AE-86F1-365232BCDA7D}" type="pres">
      <dgm:prSet presAssocID="{400B0875-C21B-4109-AD71-393CA6F95071}" presName="hierChild5" presStyleCnt="0"/>
      <dgm:spPr/>
    </dgm:pt>
    <dgm:pt modelId="{13E7256C-827D-4C37-8245-FC66E9F19FA9}" type="pres">
      <dgm:prSet presAssocID="{F4596271-B98E-4E7B-921F-EC335685BE45}" presName="hierChild5" presStyleCnt="0"/>
      <dgm:spPr/>
    </dgm:pt>
    <dgm:pt modelId="{2E94AC3A-4CFA-4362-BC60-D5560884C22D}" type="pres">
      <dgm:prSet presAssocID="{0C5FC3CF-3DFE-42CA-A4A1-957005C253FB}" presName="Name37" presStyleLbl="parChTrans1D2" presStyleIdx="1" presStyleCnt="7"/>
      <dgm:spPr/>
    </dgm:pt>
    <dgm:pt modelId="{FAE361F0-5391-4460-9250-2EDF119404B3}" type="pres">
      <dgm:prSet presAssocID="{5BBB8104-85A9-472D-963F-6862B589D818}" presName="hierRoot2" presStyleCnt="0">
        <dgm:presLayoutVars>
          <dgm:hierBranch val="init"/>
        </dgm:presLayoutVars>
      </dgm:prSet>
      <dgm:spPr/>
    </dgm:pt>
    <dgm:pt modelId="{333A972C-6441-4E04-9877-4888BE8A54AA}" type="pres">
      <dgm:prSet presAssocID="{5BBB8104-85A9-472D-963F-6862B589D818}" presName="rootComposite" presStyleCnt="0"/>
      <dgm:spPr/>
    </dgm:pt>
    <dgm:pt modelId="{DC3F8336-659E-430C-9198-F6A66C36EC7D}" type="pres">
      <dgm:prSet presAssocID="{5BBB8104-85A9-472D-963F-6862B589D818}" presName="rootText" presStyleLbl="node2" presStyleIdx="1" presStyleCnt="7">
        <dgm:presLayoutVars>
          <dgm:chPref val="3"/>
        </dgm:presLayoutVars>
      </dgm:prSet>
      <dgm:spPr/>
    </dgm:pt>
    <dgm:pt modelId="{9CC01C83-56B3-4DAC-B53B-8B1565E10FD1}" type="pres">
      <dgm:prSet presAssocID="{5BBB8104-85A9-472D-963F-6862B589D818}" presName="rootConnector" presStyleLbl="node2" presStyleIdx="1" presStyleCnt="7"/>
      <dgm:spPr/>
    </dgm:pt>
    <dgm:pt modelId="{EF973A56-8A91-4AC8-8805-2E9B635EF6E8}" type="pres">
      <dgm:prSet presAssocID="{5BBB8104-85A9-472D-963F-6862B589D818}" presName="hierChild4" presStyleCnt="0"/>
      <dgm:spPr/>
    </dgm:pt>
    <dgm:pt modelId="{F1D2D967-3065-40D0-A47B-04941A8D93A3}" type="pres">
      <dgm:prSet presAssocID="{3FD8A2E3-1650-494B-9670-B0E22543C5F2}" presName="Name37" presStyleLbl="parChTrans1D3" presStyleIdx="8" presStyleCnt="23"/>
      <dgm:spPr/>
    </dgm:pt>
    <dgm:pt modelId="{EF0C6BA4-E0EF-44A0-B0E8-39342FBAFE08}" type="pres">
      <dgm:prSet presAssocID="{F21A9725-8F3A-4321-BB75-F4EAAA0EB30F}" presName="hierRoot2" presStyleCnt="0">
        <dgm:presLayoutVars>
          <dgm:hierBranch val="init"/>
        </dgm:presLayoutVars>
      </dgm:prSet>
      <dgm:spPr/>
    </dgm:pt>
    <dgm:pt modelId="{EC8D4783-2F8B-4408-BBE5-CEE36542A5F2}" type="pres">
      <dgm:prSet presAssocID="{F21A9725-8F3A-4321-BB75-F4EAAA0EB30F}" presName="rootComposite" presStyleCnt="0"/>
      <dgm:spPr/>
    </dgm:pt>
    <dgm:pt modelId="{A04CE375-72BF-4175-85D2-646CEFA9188C}" type="pres">
      <dgm:prSet presAssocID="{F21A9725-8F3A-4321-BB75-F4EAAA0EB30F}" presName="rootText" presStyleLbl="node3" presStyleIdx="8" presStyleCnt="23">
        <dgm:presLayoutVars>
          <dgm:chPref val="3"/>
        </dgm:presLayoutVars>
      </dgm:prSet>
      <dgm:spPr/>
    </dgm:pt>
    <dgm:pt modelId="{6FC96C0E-D4D0-4803-A6D7-C1FF1E497125}" type="pres">
      <dgm:prSet presAssocID="{F21A9725-8F3A-4321-BB75-F4EAAA0EB30F}" presName="rootConnector" presStyleLbl="node3" presStyleIdx="8" presStyleCnt="23"/>
      <dgm:spPr/>
    </dgm:pt>
    <dgm:pt modelId="{9A6367D1-924A-4B65-92DE-FA372552E49E}" type="pres">
      <dgm:prSet presAssocID="{F21A9725-8F3A-4321-BB75-F4EAAA0EB30F}" presName="hierChild4" presStyleCnt="0"/>
      <dgm:spPr/>
    </dgm:pt>
    <dgm:pt modelId="{13310DE7-53E4-46E7-8B80-3775F1B19F83}" type="pres">
      <dgm:prSet presAssocID="{EEAE8395-8A7B-4FB2-9FAC-7EDAB1EF5A5F}" presName="Name37" presStyleLbl="parChTrans1D4" presStyleIdx="0" presStyleCnt="3"/>
      <dgm:spPr/>
    </dgm:pt>
    <dgm:pt modelId="{33B3F5BD-AD9C-4D7F-930C-91B19BEBE3BA}" type="pres">
      <dgm:prSet presAssocID="{A9602ED1-256F-4652-BDD0-5E238FCFD787}" presName="hierRoot2" presStyleCnt="0">
        <dgm:presLayoutVars>
          <dgm:hierBranch val="init"/>
        </dgm:presLayoutVars>
      </dgm:prSet>
      <dgm:spPr/>
    </dgm:pt>
    <dgm:pt modelId="{77561DCE-A612-4F3E-A70F-6F481D5BA849}" type="pres">
      <dgm:prSet presAssocID="{A9602ED1-256F-4652-BDD0-5E238FCFD787}" presName="rootComposite" presStyleCnt="0"/>
      <dgm:spPr/>
    </dgm:pt>
    <dgm:pt modelId="{F5107215-221E-463D-9E9F-BF8E267F4AB2}" type="pres">
      <dgm:prSet presAssocID="{A9602ED1-256F-4652-BDD0-5E238FCFD787}" presName="rootText" presStyleLbl="node4" presStyleIdx="0" presStyleCnt="2">
        <dgm:presLayoutVars>
          <dgm:chPref val="3"/>
        </dgm:presLayoutVars>
      </dgm:prSet>
      <dgm:spPr/>
    </dgm:pt>
    <dgm:pt modelId="{76D4975C-7F6E-402C-97F3-2B90663D00C5}" type="pres">
      <dgm:prSet presAssocID="{A9602ED1-256F-4652-BDD0-5E238FCFD787}" presName="rootConnector" presStyleLbl="node4" presStyleIdx="0" presStyleCnt="2"/>
      <dgm:spPr/>
    </dgm:pt>
    <dgm:pt modelId="{C490F58E-C876-4710-AEC8-B09F8A2CF338}" type="pres">
      <dgm:prSet presAssocID="{A9602ED1-256F-4652-BDD0-5E238FCFD787}" presName="hierChild4" presStyleCnt="0"/>
      <dgm:spPr/>
    </dgm:pt>
    <dgm:pt modelId="{936C7F11-C907-4809-B2FB-1141C4FE13BB}" type="pres">
      <dgm:prSet presAssocID="{A9602ED1-256F-4652-BDD0-5E238FCFD787}" presName="hierChild5" presStyleCnt="0"/>
      <dgm:spPr/>
    </dgm:pt>
    <dgm:pt modelId="{7169C852-05E1-4E6E-8144-09946EB554F4}" type="pres">
      <dgm:prSet presAssocID="{0926A4A5-CF91-43D0-B58A-40ABC430181A}" presName="Name37" presStyleLbl="parChTrans1D4" presStyleIdx="1" presStyleCnt="3"/>
      <dgm:spPr/>
    </dgm:pt>
    <dgm:pt modelId="{068B4C38-9D2D-4420-9EC8-943FD25E2C73}" type="pres">
      <dgm:prSet presAssocID="{1A597150-DE61-4E88-9B90-2D411911A6A0}" presName="hierRoot2" presStyleCnt="0">
        <dgm:presLayoutVars>
          <dgm:hierBranch val="init"/>
        </dgm:presLayoutVars>
      </dgm:prSet>
      <dgm:spPr/>
    </dgm:pt>
    <dgm:pt modelId="{B884B73B-6BBE-4B76-A4CC-75DAC733DAB5}" type="pres">
      <dgm:prSet presAssocID="{1A597150-DE61-4E88-9B90-2D411911A6A0}" presName="rootComposite" presStyleCnt="0"/>
      <dgm:spPr/>
    </dgm:pt>
    <dgm:pt modelId="{A569EB66-1939-4370-A4DE-6F05C6FD775F}" type="pres">
      <dgm:prSet presAssocID="{1A597150-DE61-4E88-9B90-2D411911A6A0}" presName="rootText" presStyleLbl="node4" presStyleIdx="1" presStyleCnt="2">
        <dgm:presLayoutVars>
          <dgm:chPref val="3"/>
        </dgm:presLayoutVars>
      </dgm:prSet>
      <dgm:spPr/>
    </dgm:pt>
    <dgm:pt modelId="{C6FF8622-63FF-49AC-9648-01B45B9186F0}" type="pres">
      <dgm:prSet presAssocID="{1A597150-DE61-4E88-9B90-2D411911A6A0}" presName="rootConnector" presStyleLbl="node4" presStyleIdx="1" presStyleCnt="2"/>
      <dgm:spPr/>
    </dgm:pt>
    <dgm:pt modelId="{27835C8A-9884-4B93-B5D6-9F018CBF7172}" type="pres">
      <dgm:prSet presAssocID="{1A597150-DE61-4E88-9B90-2D411911A6A0}" presName="hierChild4" presStyleCnt="0"/>
      <dgm:spPr/>
    </dgm:pt>
    <dgm:pt modelId="{DDE2558D-468B-45E2-825A-7FBEA3BE72D2}" type="pres">
      <dgm:prSet presAssocID="{1A597150-DE61-4E88-9B90-2D411911A6A0}" presName="hierChild5" presStyleCnt="0"/>
      <dgm:spPr/>
    </dgm:pt>
    <dgm:pt modelId="{F865A698-251F-41E1-993B-1AFBF46DC374}" type="pres">
      <dgm:prSet presAssocID="{F21A9725-8F3A-4321-BB75-F4EAAA0EB30F}" presName="hierChild5" presStyleCnt="0"/>
      <dgm:spPr/>
    </dgm:pt>
    <dgm:pt modelId="{23C1EBFA-1677-43D1-8B22-E97477797CCE}" type="pres">
      <dgm:prSet presAssocID="{FA23053A-4991-42A4-A73A-90D251ECF667}" presName="Name37" presStyleLbl="parChTrans1D3" presStyleIdx="9" presStyleCnt="23"/>
      <dgm:spPr/>
    </dgm:pt>
    <dgm:pt modelId="{0FF14FBF-254E-4046-8F7A-501113A1D944}" type="pres">
      <dgm:prSet presAssocID="{BA23F62E-1420-410F-B5FF-2928F84FCAF8}" presName="hierRoot2" presStyleCnt="0">
        <dgm:presLayoutVars>
          <dgm:hierBranch val="init"/>
        </dgm:presLayoutVars>
      </dgm:prSet>
      <dgm:spPr/>
    </dgm:pt>
    <dgm:pt modelId="{BCEAB44E-B36C-42D3-963A-0C89BF57F2FD}" type="pres">
      <dgm:prSet presAssocID="{BA23F62E-1420-410F-B5FF-2928F84FCAF8}" presName="rootComposite" presStyleCnt="0"/>
      <dgm:spPr/>
    </dgm:pt>
    <dgm:pt modelId="{7C4527FD-1FCD-40DC-AD8C-CFA248E9D360}" type="pres">
      <dgm:prSet presAssocID="{BA23F62E-1420-410F-B5FF-2928F84FCAF8}" presName="rootText" presStyleLbl="node3" presStyleIdx="9" presStyleCnt="23">
        <dgm:presLayoutVars>
          <dgm:chPref val="3"/>
        </dgm:presLayoutVars>
      </dgm:prSet>
      <dgm:spPr/>
    </dgm:pt>
    <dgm:pt modelId="{41543090-5E42-4627-AA31-32B4FE8D6B29}" type="pres">
      <dgm:prSet presAssocID="{BA23F62E-1420-410F-B5FF-2928F84FCAF8}" presName="rootConnector" presStyleLbl="node3" presStyleIdx="9" presStyleCnt="23"/>
      <dgm:spPr/>
    </dgm:pt>
    <dgm:pt modelId="{39F9DE22-93FB-437E-A5FA-0B1035E67B8C}" type="pres">
      <dgm:prSet presAssocID="{BA23F62E-1420-410F-B5FF-2928F84FCAF8}" presName="hierChild4" presStyleCnt="0"/>
      <dgm:spPr/>
    </dgm:pt>
    <dgm:pt modelId="{6DF38A12-B633-4348-9CCF-1C420CA8D4C7}" type="pres">
      <dgm:prSet presAssocID="{BA23F62E-1420-410F-B5FF-2928F84FCAF8}" presName="hierChild5" presStyleCnt="0"/>
      <dgm:spPr/>
    </dgm:pt>
    <dgm:pt modelId="{6C43DA4D-6F6A-4D16-944B-0E80F4A0E0FD}" type="pres">
      <dgm:prSet presAssocID="{94B4F19C-38F7-4A34-9637-4029C955B3FF}" presName="Name37" presStyleLbl="parChTrans1D3" presStyleIdx="10" presStyleCnt="23"/>
      <dgm:spPr/>
    </dgm:pt>
    <dgm:pt modelId="{D5628F3C-453A-43A4-B3FE-2F47CDA8B83D}" type="pres">
      <dgm:prSet presAssocID="{8B3352BD-BC3F-4366-B9A8-A17466F5E813}" presName="hierRoot2" presStyleCnt="0">
        <dgm:presLayoutVars>
          <dgm:hierBranch val="init"/>
        </dgm:presLayoutVars>
      </dgm:prSet>
      <dgm:spPr/>
    </dgm:pt>
    <dgm:pt modelId="{2D74335C-345C-47E8-B645-AE7A7AA3F39F}" type="pres">
      <dgm:prSet presAssocID="{8B3352BD-BC3F-4366-B9A8-A17466F5E813}" presName="rootComposite" presStyleCnt="0"/>
      <dgm:spPr/>
    </dgm:pt>
    <dgm:pt modelId="{14004E16-A896-46C7-909E-30161B282363}" type="pres">
      <dgm:prSet presAssocID="{8B3352BD-BC3F-4366-B9A8-A17466F5E813}" presName="rootText" presStyleLbl="node3" presStyleIdx="10" presStyleCnt="23">
        <dgm:presLayoutVars>
          <dgm:chPref val="3"/>
        </dgm:presLayoutVars>
      </dgm:prSet>
      <dgm:spPr/>
    </dgm:pt>
    <dgm:pt modelId="{8422E600-D4CC-40F6-BA3A-06D1D803DA97}" type="pres">
      <dgm:prSet presAssocID="{8B3352BD-BC3F-4366-B9A8-A17466F5E813}" presName="rootConnector" presStyleLbl="node3" presStyleIdx="10" presStyleCnt="23"/>
      <dgm:spPr/>
    </dgm:pt>
    <dgm:pt modelId="{4511BF9F-D71C-4672-8A76-6C1985735BA6}" type="pres">
      <dgm:prSet presAssocID="{8B3352BD-BC3F-4366-B9A8-A17466F5E813}" presName="hierChild4" presStyleCnt="0"/>
      <dgm:spPr/>
    </dgm:pt>
    <dgm:pt modelId="{1A7F127D-6AED-47C8-ADA5-A399F47A7485}" type="pres">
      <dgm:prSet presAssocID="{8B3352BD-BC3F-4366-B9A8-A17466F5E813}" presName="hierChild5" presStyleCnt="0"/>
      <dgm:spPr/>
    </dgm:pt>
    <dgm:pt modelId="{678D1391-1F26-477C-9D41-CB01ED4E2F15}" type="pres">
      <dgm:prSet presAssocID="{1AAC651C-0A2C-4A7C-B3CB-8C9BF8C27474}" presName="Name111" presStyleLbl="parChTrans1D4" presStyleIdx="2" presStyleCnt="3"/>
      <dgm:spPr/>
    </dgm:pt>
    <dgm:pt modelId="{8E0451F1-641F-4143-8A4F-CD8ED519C419}" type="pres">
      <dgm:prSet presAssocID="{4CADD781-3628-4BE3-A6B7-5B87D0EC9786}" presName="hierRoot3" presStyleCnt="0">
        <dgm:presLayoutVars>
          <dgm:hierBranch val="init"/>
        </dgm:presLayoutVars>
      </dgm:prSet>
      <dgm:spPr/>
    </dgm:pt>
    <dgm:pt modelId="{DC8E64CD-B4C0-4174-8869-66686CB7BF49}" type="pres">
      <dgm:prSet presAssocID="{4CADD781-3628-4BE3-A6B7-5B87D0EC9786}" presName="rootComposite3" presStyleCnt="0"/>
      <dgm:spPr/>
    </dgm:pt>
    <dgm:pt modelId="{62D616B2-C3BC-4C71-ABAA-5CA3DC52507A}" type="pres">
      <dgm:prSet presAssocID="{4CADD781-3628-4BE3-A6B7-5B87D0EC9786}" presName="rootText3" presStyleLbl="asst3" presStyleIdx="0" presStyleCnt="1">
        <dgm:presLayoutVars>
          <dgm:chPref val="3"/>
        </dgm:presLayoutVars>
      </dgm:prSet>
      <dgm:spPr/>
    </dgm:pt>
    <dgm:pt modelId="{CF323C87-CC2D-407E-AFE2-9C0C77FECE50}" type="pres">
      <dgm:prSet presAssocID="{4CADD781-3628-4BE3-A6B7-5B87D0EC9786}" presName="rootConnector3" presStyleLbl="asst3" presStyleIdx="0" presStyleCnt="1"/>
      <dgm:spPr/>
    </dgm:pt>
    <dgm:pt modelId="{79F1892B-B4ED-4307-9ACD-1D28DAE99D51}" type="pres">
      <dgm:prSet presAssocID="{4CADD781-3628-4BE3-A6B7-5B87D0EC9786}" presName="hierChild6" presStyleCnt="0"/>
      <dgm:spPr/>
    </dgm:pt>
    <dgm:pt modelId="{04DE8857-6B49-48AC-ABC3-30C2CF4CFF7C}" type="pres">
      <dgm:prSet presAssocID="{4CADD781-3628-4BE3-A6B7-5B87D0EC9786}" presName="hierChild7" presStyleCnt="0"/>
      <dgm:spPr/>
    </dgm:pt>
    <dgm:pt modelId="{8744E9BE-89B7-4DB7-8272-7FDAF25219F6}" type="pres">
      <dgm:prSet presAssocID="{5BBB8104-85A9-472D-963F-6862B589D818}" presName="hierChild5" presStyleCnt="0"/>
      <dgm:spPr/>
    </dgm:pt>
    <dgm:pt modelId="{E3D323A3-FEE5-4D15-8BD1-72399C80F278}" type="pres">
      <dgm:prSet presAssocID="{5B821F87-87CB-4842-A28C-F8760DC16249}" presName="Name37" presStyleLbl="parChTrans1D2" presStyleIdx="2" presStyleCnt="7"/>
      <dgm:spPr/>
    </dgm:pt>
    <dgm:pt modelId="{DC28BA32-BA6C-4F83-94AF-4DCF8E2C250B}" type="pres">
      <dgm:prSet presAssocID="{4D950E15-D102-4BB8-B4DD-23174D6ED7DC}" presName="hierRoot2" presStyleCnt="0">
        <dgm:presLayoutVars>
          <dgm:hierBranch val="init"/>
        </dgm:presLayoutVars>
      </dgm:prSet>
      <dgm:spPr/>
    </dgm:pt>
    <dgm:pt modelId="{8E52E516-5B81-4A72-B457-FD0A3585CBCF}" type="pres">
      <dgm:prSet presAssocID="{4D950E15-D102-4BB8-B4DD-23174D6ED7DC}" presName="rootComposite" presStyleCnt="0"/>
      <dgm:spPr/>
    </dgm:pt>
    <dgm:pt modelId="{ED3C4343-D383-4F95-B687-84393E6C0F36}" type="pres">
      <dgm:prSet presAssocID="{4D950E15-D102-4BB8-B4DD-23174D6ED7DC}" presName="rootText" presStyleLbl="node2" presStyleIdx="2" presStyleCnt="7">
        <dgm:presLayoutVars>
          <dgm:chPref val="3"/>
        </dgm:presLayoutVars>
      </dgm:prSet>
      <dgm:spPr/>
    </dgm:pt>
    <dgm:pt modelId="{AEE6EC17-52FF-4050-94E9-BD93F1D54A39}" type="pres">
      <dgm:prSet presAssocID="{4D950E15-D102-4BB8-B4DD-23174D6ED7DC}" presName="rootConnector" presStyleLbl="node2" presStyleIdx="2" presStyleCnt="7"/>
      <dgm:spPr/>
    </dgm:pt>
    <dgm:pt modelId="{62E87578-0D7E-4C20-B280-D99F4554F77A}" type="pres">
      <dgm:prSet presAssocID="{4D950E15-D102-4BB8-B4DD-23174D6ED7DC}" presName="hierChild4" presStyleCnt="0"/>
      <dgm:spPr/>
    </dgm:pt>
    <dgm:pt modelId="{DBA1D10A-B95F-49CE-A202-6DC13F2BF9DA}" type="pres">
      <dgm:prSet presAssocID="{22A4AF09-0A13-4482-80FA-E9A8393E4A06}" presName="Name37" presStyleLbl="parChTrans1D3" presStyleIdx="11" presStyleCnt="23"/>
      <dgm:spPr/>
    </dgm:pt>
    <dgm:pt modelId="{5684F230-8B80-4515-BEF3-2871E170D9C1}" type="pres">
      <dgm:prSet presAssocID="{B8CC4E05-7001-4A5D-BF88-756C1E86A53F}" presName="hierRoot2" presStyleCnt="0">
        <dgm:presLayoutVars>
          <dgm:hierBranch val="init"/>
        </dgm:presLayoutVars>
      </dgm:prSet>
      <dgm:spPr/>
    </dgm:pt>
    <dgm:pt modelId="{1D8C6955-41DC-4630-BA43-08102DA7E4B8}" type="pres">
      <dgm:prSet presAssocID="{B8CC4E05-7001-4A5D-BF88-756C1E86A53F}" presName="rootComposite" presStyleCnt="0"/>
      <dgm:spPr/>
    </dgm:pt>
    <dgm:pt modelId="{80D3D34C-A429-43A8-B128-3D83D6C95D26}" type="pres">
      <dgm:prSet presAssocID="{B8CC4E05-7001-4A5D-BF88-756C1E86A53F}" presName="rootText" presStyleLbl="node3" presStyleIdx="11" presStyleCnt="23">
        <dgm:presLayoutVars>
          <dgm:chPref val="3"/>
        </dgm:presLayoutVars>
      </dgm:prSet>
      <dgm:spPr/>
    </dgm:pt>
    <dgm:pt modelId="{09ED9A06-92A1-4FC2-95D2-A2FBAE4DD53C}" type="pres">
      <dgm:prSet presAssocID="{B8CC4E05-7001-4A5D-BF88-756C1E86A53F}" presName="rootConnector" presStyleLbl="node3" presStyleIdx="11" presStyleCnt="23"/>
      <dgm:spPr/>
    </dgm:pt>
    <dgm:pt modelId="{F30FD466-74D3-4D21-856D-4BEC4A1C0D57}" type="pres">
      <dgm:prSet presAssocID="{B8CC4E05-7001-4A5D-BF88-756C1E86A53F}" presName="hierChild4" presStyleCnt="0"/>
      <dgm:spPr/>
    </dgm:pt>
    <dgm:pt modelId="{7E150336-DAA4-4A87-8529-68E8EFC20AFC}" type="pres">
      <dgm:prSet presAssocID="{B8CC4E05-7001-4A5D-BF88-756C1E86A53F}" presName="hierChild5" presStyleCnt="0"/>
      <dgm:spPr/>
    </dgm:pt>
    <dgm:pt modelId="{1354B1A8-88B1-4EF2-BF72-A7E50A788FAF}" type="pres">
      <dgm:prSet presAssocID="{05851D52-CC42-4560-852A-C339D9F1F379}" presName="Name37" presStyleLbl="parChTrans1D3" presStyleIdx="12" presStyleCnt="23"/>
      <dgm:spPr/>
    </dgm:pt>
    <dgm:pt modelId="{5B5CA867-0243-46C0-87C0-467C2A8E9B51}" type="pres">
      <dgm:prSet presAssocID="{48DA1F05-8760-446E-BDCE-7AB2691C8804}" presName="hierRoot2" presStyleCnt="0">
        <dgm:presLayoutVars>
          <dgm:hierBranch val="init"/>
        </dgm:presLayoutVars>
      </dgm:prSet>
      <dgm:spPr/>
    </dgm:pt>
    <dgm:pt modelId="{A7AEC0D9-2AEF-446F-AD4B-4BDC7A5C3787}" type="pres">
      <dgm:prSet presAssocID="{48DA1F05-8760-446E-BDCE-7AB2691C8804}" presName="rootComposite" presStyleCnt="0"/>
      <dgm:spPr/>
    </dgm:pt>
    <dgm:pt modelId="{3B1C48BF-2957-41AA-B1A8-C698F47582A6}" type="pres">
      <dgm:prSet presAssocID="{48DA1F05-8760-446E-BDCE-7AB2691C8804}" presName="rootText" presStyleLbl="node3" presStyleIdx="12" presStyleCnt="23">
        <dgm:presLayoutVars>
          <dgm:chPref val="3"/>
        </dgm:presLayoutVars>
      </dgm:prSet>
      <dgm:spPr/>
    </dgm:pt>
    <dgm:pt modelId="{437E11B6-B827-41E1-8C5B-3874509AF45E}" type="pres">
      <dgm:prSet presAssocID="{48DA1F05-8760-446E-BDCE-7AB2691C8804}" presName="rootConnector" presStyleLbl="node3" presStyleIdx="12" presStyleCnt="23"/>
      <dgm:spPr/>
    </dgm:pt>
    <dgm:pt modelId="{2CEC5801-66BA-41AA-96C8-A134665359AD}" type="pres">
      <dgm:prSet presAssocID="{48DA1F05-8760-446E-BDCE-7AB2691C8804}" presName="hierChild4" presStyleCnt="0"/>
      <dgm:spPr/>
    </dgm:pt>
    <dgm:pt modelId="{3C5C44EE-6E17-44A5-BB17-A8CEA16058EB}" type="pres">
      <dgm:prSet presAssocID="{48DA1F05-8760-446E-BDCE-7AB2691C8804}" presName="hierChild5" presStyleCnt="0"/>
      <dgm:spPr/>
    </dgm:pt>
    <dgm:pt modelId="{ED7FD56B-3B57-4B0E-95DD-2C0B4CA0F245}" type="pres">
      <dgm:prSet presAssocID="{C2868F11-2543-44B2-9328-9235025B4D99}" presName="Name37" presStyleLbl="parChTrans1D3" presStyleIdx="13" presStyleCnt="23"/>
      <dgm:spPr/>
    </dgm:pt>
    <dgm:pt modelId="{E2725323-377C-49D9-8E67-F7846F87772D}" type="pres">
      <dgm:prSet presAssocID="{C7250EED-DF1F-44A4-B1EA-D6E5D06DC2EE}" presName="hierRoot2" presStyleCnt="0">
        <dgm:presLayoutVars>
          <dgm:hierBranch val="init"/>
        </dgm:presLayoutVars>
      </dgm:prSet>
      <dgm:spPr/>
    </dgm:pt>
    <dgm:pt modelId="{A567C1E4-2CF4-4347-89E7-889E0986F6C7}" type="pres">
      <dgm:prSet presAssocID="{C7250EED-DF1F-44A4-B1EA-D6E5D06DC2EE}" presName="rootComposite" presStyleCnt="0"/>
      <dgm:spPr/>
    </dgm:pt>
    <dgm:pt modelId="{007D0C8F-1562-4F9D-896D-F0E2049583B5}" type="pres">
      <dgm:prSet presAssocID="{C7250EED-DF1F-44A4-B1EA-D6E5D06DC2EE}" presName="rootText" presStyleLbl="node3" presStyleIdx="13" presStyleCnt="23">
        <dgm:presLayoutVars>
          <dgm:chPref val="3"/>
        </dgm:presLayoutVars>
      </dgm:prSet>
      <dgm:spPr/>
    </dgm:pt>
    <dgm:pt modelId="{8C6383C9-E6CC-414C-A73E-A4883F338631}" type="pres">
      <dgm:prSet presAssocID="{C7250EED-DF1F-44A4-B1EA-D6E5D06DC2EE}" presName="rootConnector" presStyleLbl="node3" presStyleIdx="13" presStyleCnt="23"/>
      <dgm:spPr/>
    </dgm:pt>
    <dgm:pt modelId="{334B85E5-C8F9-4DE1-A571-363A322879DC}" type="pres">
      <dgm:prSet presAssocID="{C7250EED-DF1F-44A4-B1EA-D6E5D06DC2EE}" presName="hierChild4" presStyleCnt="0"/>
      <dgm:spPr/>
    </dgm:pt>
    <dgm:pt modelId="{6794D08A-CAF3-4889-A516-B120ED31BD56}" type="pres">
      <dgm:prSet presAssocID="{C7250EED-DF1F-44A4-B1EA-D6E5D06DC2EE}" presName="hierChild5" presStyleCnt="0"/>
      <dgm:spPr/>
    </dgm:pt>
    <dgm:pt modelId="{95C94314-3187-4A0A-85F5-57AAB21C0F0F}" type="pres">
      <dgm:prSet presAssocID="{6AF52CFD-F619-40DC-95E7-AE225B913ECD}" presName="Name37" presStyleLbl="parChTrans1D3" presStyleIdx="14" presStyleCnt="23"/>
      <dgm:spPr/>
    </dgm:pt>
    <dgm:pt modelId="{83CBBBC2-A1F3-4B22-BF61-CA98E80E0F70}" type="pres">
      <dgm:prSet presAssocID="{58B1E5E3-6FEC-49A0-8C8D-936773D8800E}" presName="hierRoot2" presStyleCnt="0">
        <dgm:presLayoutVars>
          <dgm:hierBranch val="init"/>
        </dgm:presLayoutVars>
      </dgm:prSet>
      <dgm:spPr/>
    </dgm:pt>
    <dgm:pt modelId="{0A223F2A-6793-4286-82BB-F56E791EAD41}" type="pres">
      <dgm:prSet presAssocID="{58B1E5E3-6FEC-49A0-8C8D-936773D8800E}" presName="rootComposite" presStyleCnt="0"/>
      <dgm:spPr/>
    </dgm:pt>
    <dgm:pt modelId="{D68D5B76-DC79-4C88-9C1B-C558D2510324}" type="pres">
      <dgm:prSet presAssocID="{58B1E5E3-6FEC-49A0-8C8D-936773D8800E}" presName="rootText" presStyleLbl="node3" presStyleIdx="14" presStyleCnt="23">
        <dgm:presLayoutVars>
          <dgm:chPref val="3"/>
        </dgm:presLayoutVars>
      </dgm:prSet>
      <dgm:spPr/>
    </dgm:pt>
    <dgm:pt modelId="{97498C8E-CC91-4195-9E66-C01DC3528683}" type="pres">
      <dgm:prSet presAssocID="{58B1E5E3-6FEC-49A0-8C8D-936773D8800E}" presName="rootConnector" presStyleLbl="node3" presStyleIdx="14" presStyleCnt="23"/>
      <dgm:spPr/>
    </dgm:pt>
    <dgm:pt modelId="{6348E2A3-D48F-40BC-82C3-C35BBACE57FA}" type="pres">
      <dgm:prSet presAssocID="{58B1E5E3-6FEC-49A0-8C8D-936773D8800E}" presName="hierChild4" presStyleCnt="0"/>
      <dgm:spPr/>
    </dgm:pt>
    <dgm:pt modelId="{B1F3A211-5809-46C9-8AB0-19535CAFE3E0}" type="pres">
      <dgm:prSet presAssocID="{58B1E5E3-6FEC-49A0-8C8D-936773D8800E}" presName="hierChild5" presStyleCnt="0"/>
      <dgm:spPr/>
    </dgm:pt>
    <dgm:pt modelId="{91488BB6-9284-4362-95CD-0F0DD1F8226D}" type="pres">
      <dgm:prSet presAssocID="{E8C32691-28F0-47B2-9171-1156CB3B10B0}" presName="Name37" presStyleLbl="parChTrans1D3" presStyleIdx="15" presStyleCnt="23"/>
      <dgm:spPr/>
    </dgm:pt>
    <dgm:pt modelId="{EF8BF207-06EC-4220-92AC-6151A7A32FD1}" type="pres">
      <dgm:prSet presAssocID="{755780DC-6920-410B-A65C-3396E148BAD4}" presName="hierRoot2" presStyleCnt="0">
        <dgm:presLayoutVars>
          <dgm:hierBranch val="init"/>
        </dgm:presLayoutVars>
      </dgm:prSet>
      <dgm:spPr/>
    </dgm:pt>
    <dgm:pt modelId="{7755268F-B688-409C-9245-580346047962}" type="pres">
      <dgm:prSet presAssocID="{755780DC-6920-410B-A65C-3396E148BAD4}" presName="rootComposite" presStyleCnt="0"/>
      <dgm:spPr/>
    </dgm:pt>
    <dgm:pt modelId="{C146FD96-5513-404B-9525-F9AC0A3516AB}" type="pres">
      <dgm:prSet presAssocID="{755780DC-6920-410B-A65C-3396E148BAD4}" presName="rootText" presStyleLbl="node3" presStyleIdx="15" presStyleCnt="23">
        <dgm:presLayoutVars>
          <dgm:chPref val="3"/>
        </dgm:presLayoutVars>
      </dgm:prSet>
      <dgm:spPr/>
    </dgm:pt>
    <dgm:pt modelId="{B9F242CC-CA0B-4714-81E0-323B66EAAF2D}" type="pres">
      <dgm:prSet presAssocID="{755780DC-6920-410B-A65C-3396E148BAD4}" presName="rootConnector" presStyleLbl="node3" presStyleIdx="15" presStyleCnt="23"/>
      <dgm:spPr/>
    </dgm:pt>
    <dgm:pt modelId="{3A311106-0118-450A-BF5E-49ED52CCDFAE}" type="pres">
      <dgm:prSet presAssocID="{755780DC-6920-410B-A65C-3396E148BAD4}" presName="hierChild4" presStyleCnt="0"/>
      <dgm:spPr/>
    </dgm:pt>
    <dgm:pt modelId="{64361FCE-F36F-458F-8BB8-167E56BB24B5}" type="pres">
      <dgm:prSet presAssocID="{755780DC-6920-410B-A65C-3396E148BAD4}" presName="hierChild5" presStyleCnt="0"/>
      <dgm:spPr/>
    </dgm:pt>
    <dgm:pt modelId="{FCAE6240-64FB-4F60-B5DC-316481F9BDED}" type="pres">
      <dgm:prSet presAssocID="{4D950E15-D102-4BB8-B4DD-23174D6ED7DC}" presName="hierChild5" presStyleCnt="0"/>
      <dgm:spPr/>
    </dgm:pt>
    <dgm:pt modelId="{733F6B12-A4BA-402E-8AA6-70998EDBBFF2}" type="pres">
      <dgm:prSet presAssocID="{A235C3FF-400C-4FF9-86B0-195E17245D4D}" presName="Name37" presStyleLbl="parChTrans1D2" presStyleIdx="3" presStyleCnt="7"/>
      <dgm:spPr/>
    </dgm:pt>
    <dgm:pt modelId="{1F33078F-0D08-43B9-B250-EA04510FDF81}" type="pres">
      <dgm:prSet presAssocID="{AA2EDF7B-9DBF-4166-927B-1CD01D1B4EFF}" presName="hierRoot2" presStyleCnt="0">
        <dgm:presLayoutVars>
          <dgm:hierBranch val="init"/>
        </dgm:presLayoutVars>
      </dgm:prSet>
      <dgm:spPr/>
    </dgm:pt>
    <dgm:pt modelId="{E40A9401-180C-4CD7-97A0-7E4EBF1554AA}" type="pres">
      <dgm:prSet presAssocID="{AA2EDF7B-9DBF-4166-927B-1CD01D1B4EFF}" presName="rootComposite" presStyleCnt="0"/>
      <dgm:spPr/>
    </dgm:pt>
    <dgm:pt modelId="{E9B47787-7A6D-4EF5-9551-B2A3C2DF2F48}" type="pres">
      <dgm:prSet presAssocID="{AA2EDF7B-9DBF-4166-927B-1CD01D1B4EFF}" presName="rootText" presStyleLbl="node2" presStyleIdx="3" presStyleCnt="7">
        <dgm:presLayoutVars>
          <dgm:chPref val="3"/>
        </dgm:presLayoutVars>
      </dgm:prSet>
      <dgm:spPr/>
    </dgm:pt>
    <dgm:pt modelId="{20F31AE7-AE00-466D-8DD3-FDADC2176A92}" type="pres">
      <dgm:prSet presAssocID="{AA2EDF7B-9DBF-4166-927B-1CD01D1B4EFF}" presName="rootConnector" presStyleLbl="node2" presStyleIdx="3" presStyleCnt="7"/>
      <dgm:spPr/>
    </dgm:pt>
    <dgm:pt modelId="{24A803A9-5E72-4A26-86D5-03AD2245FFE5}" type="pres">
      <dgm:prSet presAssocID="{AA2EDF7B-9DBF-4166-927B-1CD01D1B4EFF}" presName="hierChild4" presStyleCnt="0"/>
      <dgm:spPr/>
    </dgm:pt>
    <dgm:pt modelId="{116D8707-2119-4251-9FA4-E9BFC95ABBE4}" type="pres">
      <dgm:prSet presAssocID="{29FEE159-E7CE-44AF-9A35-EA56361A8307}" presName="Name37" presStyleLbl="parChTrans1D3" presStyleIdx="16" presStyleCnt="23"/>
      <dgm:spPr/>
    </dgm:pt>
    <dgm:pt modelId="{2D103B25-E72B-499D-901E-D1E8A9E3F457}" type="pres">
      <dgm:prSet presAssocID="{C489A73E-F167-4ABC-B13B-1F21754D125E}" presName="hierRoot2" presStyleCnt="0">
        <dgm:presLayoutVars>
          <dgm:hierBranch val="init"/>
        </dgm:presLayoutVars>
      </dgm:prSet>
      <dgm:spPr/>
    </dgm:pt>
    <dgm:pt modelId="{C5D406EB-C7C1-4BB2-B7B4-F9BB5F69EED3}" type="pres">
      <dgm:prSet presAssocID="{C489A73E-F167-4ABC-B13B-1F21754D125E}" presName="rootComposite" presStyleCnt="0"/>
      <dgm:spPr/>
    </dgm:pt>
    <dgm:pt modelId="{FD42524A-ABDF-4F89-B55A-53686CD31423}" type="pres">
      <dgm:prSet presAssocID="{C489A73E-F167-4ABC-B13B-1F21754D125E}" presName="rootText" presStyleLbl="node3" presStyleIdx="16" presStyleCnt="23">
        <dgm:presLayoutVars>
          <dgm:chPref val="3"/>
        </dgm:presLayoutVars>
      </dgm:prSet>
      <dgm:spPr/>
    </dgm:pt>
    <dgm:pt modelId="{36020391-AF81-4D6E-B155-C23A3F9AC433}" type="pres">
      <dgm:prSet presAssocID="{C489A73E-F167-4ABC-B13B-1F21754D125E}" presName="rootConnector" presStyleLbl="node3" presStyleIdx="16" presStyleCnt="23"/>
      <dgm:spPr/>
    </dgm:pt>
    <dgm:pt modelId="{901DC9E2-0EED-4752-9A57-C377B5F8045D}" type="pres">
      <dgm:prSet presAssocID="{C489A73E-F167-4ABC-B13B-1F21754D125E}" presName="hierChild4" presStyleCnt="0"/>
      <dgm:spPr/>
    </dgm:pt>
    <dgm:pt modelId="{2F6B913B-8694-4B38-A579-0F567D23579E}" type="pres">
      <dgm:prSet presAssocID="{C489A73E-F167-4ABC-B13B-1F21754D125E}" presName="hierChild5" presStyleCnt="0"/>
      <dgm:spPr/>
    </dgm:pt>
    <dgm:pt modelId="{98D618FE-AB57-4AB9-8035-97FAF7D163C0}" type="pres">
      <dgm:prSet presAssocID="{89B5609C-1E70-47FC-8417-77A6F584EC6E}" presName="Name37" presStyleLbl="parChTrans1D3" presStyleIdx="17" presStyleCnt="23"/>
      <dgm:spPr/>
    </dgm:pt>
    <dgm:pt modelId="{7B9D213C-AFF5-422B-BFFF-9C07B02919A0}" type="pres">
      <dgm:prSet presAssocID="{E34881CA-E814-480B-BE89-3BA827CE55BE}" presName="hierRoot2" presStyleCnt="0">
        <dgm:presLayoutVars>
          <dgm:hierBranch val="init"/>
        </dgm:presLayoutVars>
      </dgm:prSet>
      <dgm:spPr/>
    </dgm:pt>
    <dgm:pt modelId="{2D2B2655-D15B-4FB1-BA22-FF2BE9231053}" type="pres">
      <dgm:prSet presAssocID="{E34881CA-E814-480B-BE89-3BA827CE55BE}" presName="rootComposite" presStyleCnt="0"/>
      <dgm:spPr/>
    </dgm:pt>
    <dgm:pt modelId="{ED81F075-D70C-4E45-B415-DB0115052F57}" type="pres">
      <dgm:prSet presAssocID="{E34881CA-E814-480B-BE89-3BA827CE55BE}" presName="rootText" presStyleLbl="node3" presStyleIdx="17" presStyleCnt="23">
        <dgm:presLayoutVars>
          <dgm:chPref val="3"/>
        </dgm:presLayoutVars>
      </dgm:prSet>
      <dgm:spPr/>
    </dgm:pt>
    <dgm:pt modelId="{F86EA69C-D4D5-4833-A192-89FB357F5BB7}" type="pres">
      <dgm:prSet presAssocID="{E34881CA-E814-480B-BE89-3BA827CE55BE}" presName="rootConnector" presStyleLbl="node3" presStyleIdx="17" presStyleCnt="23"/>
      <dgm:spPr/>
    </dgm:pt>
    <dgm:pt modelId="{D59971AD-78A2-4A1E-913F-FE0C784D8201}" type="pres">
      <dgm:prSet presAssocID="{E34881CA-E814-480B-BE89-3BA827CE55BE}" presName="hierChild4" presStyleCnt="0"/>
      <dgm:spPr/>
    </dgm:pt>
    <dgm:pt modelId="{038BB42F-1273-4035-8EB5-D4D519558A03}" type="pres">
      <dgm:prSet presAssocID="{E34881CA-E814-480B-BE89-3BA827CE55BE}" presName="hierChild5" presStyleCnt="0"/>
      <dgm:spPr/>
    </dgm:pt>
    <dgm:pt modelId="{C9F8C74C-56E7-469C-A88D-96606FD5A452}" type="pres">
      <dgm:prSet presAssocID="{AA2EDF7B-9DBF-4166-927B-1CD01D1B4EFF}" presName="hierChild5" presStyleCnt="0"/>
      <dgm:spPr/>
    </dgm:pt>
    <dgm:pt modelId="{E4625236-9165-4A5A-885B-1A05273B64BD}" type="pres">
      <dgm:prSet presAssocID="{86BE453C-5AAA-45CA-B29F-A46B5131982E}" presName="Name37" presStyleLbl="parChTrans1D2" presStyleIdx="4" presStyleCnt="7"/>
      <dgm:spPr/>
    </dgm:pt>
    <dgm:pt modelId="{C8347CCC-69EB-4274-9D68-A23703FB6442}" type="pres">
      <dgm:prSet presAssocID="{C37C30A5-CBAD-4903-A93F-B8CD67CDF880}" presName="hierRoot2" presStyleCnt="0">
        <dgm:presLayoutVars>
          <dgm:hierBranch val="init"/>
        </dgm:presLayoutVars>
      </dgm:prSet>
      <dgm:spPr/>
    </dgm:pt>
    <dgm:pt modelId="{9D4AD441-5158-4A4C-A988-64531FAED8CC}" type="pres">
      <dgm:prSet presAssocID="{C37C30A5-CBAD-4903-A93F-B8CD67CDF880}" presName="rootComposite" presStyleCnt="0"/>
      <dgm:spPr/>
    </dgm:pt>
    <dgm:pt modelId="{C11CB8D4-1638-43DB-AB4D-6132BE156103}" type="pres">
      <dgm:prSet presAssocID="{C37C30A5-CBAD-4903-A93F-B8CD67CDF880}" presName="rootText" presStyleLbl="node2" presStyleIdx="4" presStyleCnt="7">
        <dgm:presLayoutVars>
          <dgm:chPref val="3"/>
        </dgm:presLayoutVars>
      </dgm:prSet>
      <dgm:spPr/>
    </dgm:pt>
    <dgm:pt modelId="{EAFDF083-240A-47C2-AF8B-09C17D3303B5}" type="pres">
      <dgm:prSet presAssocID="{C37C30A5-CBAD-4903-A93F-B8CD67CDF880}" presName="rootConnector" presStyleLbl="node2" presStyleIdx="4" presStyleCnt="7"/>
      <dgm:spPr/>
    </dgm:pt>
    <dgm:pt modelId="{F5475EB6-D35D-439D-8D53-888CEA022B84}" type="pres">
      <dgm:prSet presAssocID="{C37C30A5-CBAD-4903-A93F-B8CD67CDF880}" presName="hierChild4" presStyleCnt="0"/>
      <dgm:spPr/>
    </dgm:pt>
    <dgm:pt modelId="{7DDA6020-6DA1-497B-91F7-91C5B0E7E804}" type="pres">
      <dgm:prSet presAssocID="{ED40686A-2537-4C0C-BCE5-76130D927B09}" presName="Name37" presStyleLbl="parChTrans1D3" presStyleIdx="18" presStyleCnt="23"/>
      <dgm:spPr/>
    </dgm:pt>
    <dgm:pt modelId="{8AA2228C-5348-48D6-872B-AA6A2604D1A0}" type="pres">
      <dgm:prSet presAssocID="{50E7DF5D-B009-4F49-8776-077AD98F130F}" presName="hierRoot2" presStyleCnt="0">
        <dgm:presLayoutVars>
          <dgm:hierBranch val="init"/>
        </dgm:presLayoutVars>
      </dgm:prSet>
      <dgm:spPr/>
    </dgm:pt>
    <dgm:pt modelId="{0EDFF6F5-92B2-4CAB-B104-D7DD5854BD94}" type="pres">
      <dgm:prSet presAssocID="{50E7DF5D-B009-4F49-8776-077AD98F130F}" presName="rootComposite" presStyleCnt="0"/>
      <dgm:spPr/>
    </dgm:pt>
    <dgm:pt modelId="{543A7B83-97F2-491F-AE63-F154D863B0CF}" type="pres">
      <dgm:prSet presAssocID="{50E7DF5D-B009-4F49-8776-077AD98F130F}" presName="rootText" presStyleLbl="node3" presStyleIdx="18" presStyleCnt="23">
        <dgm:presLayoutVars>
          <dgm:chPref val="3"/>
        </dgm:presLayoutVars>
      </dgm:prSet>
      <dgm:spPr/>
    </dgm:pt>
    <dgm:pt modelId="{0EB3CA59-8C97-425E-985D-D7159B32ACEF}" type="pres">
      <dgm:prSet presAssocID="{50E7DF5D-B009-4F49-8776-077AD98F130F}" presName="rootConnector" presStyleLbl="node3" presStyleIdx="18" presStyleCnt="23"/>
      <dgm:spPr/>
    </dgm:pt>
    <dgm:pt modelId="{B2A157B3-15DA-4496-8A1C-E9A1BAE6277D}" type="pres">
      <dgm:prSet presAssocID="{50E7DF5D-B009-4F49-8776-077AD98F130F}" presName="hierChild4" presStyleCnt="0"/>
      <dgm:spPr/>
    </dgm:pt>
    <dgm:pt modelId="{AAB14EDF-4796-4EB5-830B-08140470F303}" type="pres">
      <dgm:prSet presAssocID="{50E7DF5D-B009-4F49-8776-077AD98F130F}" presName="hierChild5" presStyleCnt="0"/>
      <dgm:spPr/>
    </dgm:pt>
    <dgm:pt modelId="{62103D6F-34B8-4CAC-9C07-CED21FB3057C}" type="pres">
      <dgm:prSet presAssocID="{32AB7431-BE66-4EAB-86A2-B81CE09DCF85}" presName="Name37" presStyleLbl="parChTrans1D3" presStyleIdx="19" presStyleCnt="23"/>
      <dgm:spPr/>
    </dgm:pt>
    <dgm:pt modelId="{9BC358C9-9494-4550-B797-901000332AC6}" type="pres">
      <dgm:prSet presAssocID="{8D000C69-1EDC-4AC8-AAF0-E799BD42608A}" presName="hierRoot2" presStyleCnt="0">
        <dgm:presLayoutVars>
          <dgm:hierBranch val="init"/>
        </dgm:presLayoutVars>
      </dgm:prSet>
      <dgm:spPr/>
    </dgm:pt>
    <dgm:pt modelId="{4CFADA1C-853B-4DA1-8174-B2203D375E74}" type="pres">
      <dgm:prSet presAssocID="{8D000C69-1EDC-4AC8-AAF0-E799BD42608A}" presName="rootComposite" presStyleCnt="0"/>
      <dgm:spPr/>
    </dgm:pt>
    <dgm:pt modelId="{6753EBF7-38B8-4695-8594-59F1675611EE}" type="pres">
      <dgm:prSet presAssocID="{8D000C69-1EDC-4AC8-AAF0-E799BD42608A}" presName="rootText" presStyleLbl="node3" presStyleIdx="19" presStyleCnt="23">
        <dgm:presLayoutVars>
          <dgm:chPref val="3"/>
        </dgm:presLayoutVars>
      </dgm:prSet>
      <dgm:spPr/>
    </dgm:pt>
    <dgm:pt modelId="{AF97A8D5-154C-495B-893D-8554C6DC7475}" type="pres">
      <dgm:prSet presAssocID="{8D000C69-1EDC-4AC8-AAF0-E799BD42608A}" presName="rootConnector" presStyleLbl="node3" presStyleIdx="19" presStyleCnt="23"/>
      <dgm:spPr/>
    </dgm:pt>
    <dgm:pt modelId="{08DDFFB7-92CF-4184-9378-725DE84BA594}" type="pres">
      <dgm:prSet presAssocID="{8D000C69-1EDC-4AC8-AAF0-E799BD42608A}" presName="hierChild4" presStyleCnt="0"/>
      <dgm:spPr/>
    </dgm:pt>
    <dgm:pt modelId="{B333A929-2D7A-4DF5-80EE-EE6DD95CD378}" type="pres">
      <dgm:prSet presAssocID="{8D000C69-1EDC-4AC8-AAF0-E799BD42608A}" presName="hierChild5" presStyleCnt="0"/>
      <dgm:spPr/>
    </dgm:pt>
    <dgm:pt modelId="{AA4C265F-F148-433D-A28A-7FDC2B76DA28}" type="pres">
      <dgm:prSet presAssocID="{C37C30A5-CBAD-4903-A93F-B8CD67CDF880}" presName="hierChild5" presStyleCnt="0"/>
      <dgm:spPr/>
    </dgm:pt>
    <dgm:pt modelId="{FCC6538C-4387-4F4A-9017-4F9FF3C6F97A}" type="pres">
      <dgm:prSet presAssocID="{1D99C6FD-8AE0-42D5-921D-45E2EBE3289B}" presName="Name37" presStyleLbl="parChTrans1D2" presStyleIdx="5" presStyleCnt="7"/>
      <dgm:spPr/>
    </dgm:pt>
    <dgm:pt modelId="{72436D97-7D49-444D-B8F4-F9C52E892740}" type="pres">
      <dgm:prSet presAssocID="{59A45918-EC7E-4DBF-846D-6F281BEE1B73}" presName="hierRoot2" presStyleCnt="0">
        <dgm:presLayoutVars>
          <dgm:hierBranch val="init"/>
        </dgm:presLayoutVars>
      </dgm:prSet>
      <dgm:spPr/>
    </dgm:pt>
    <dgm:pt modelId="{E8745451-02E5-46DA-B046-02F762A88829}" type="pres">
      <dgm:prSet presAssocID="{59A45918-EC7E-4DBF-846D-6F281BEE1B73}" presName="rootComposite" presStyleCnt="0"/>
      <dgm:spPr/>
    </dgm:pt>
    <dgm:pt modelId="{D85D7B0C-840E-476E-B959-355A1E2EEED6}" type="pres">
      <dgm:prSet presAssocID="{59A45918-EC7E-4DBF-846D-6F281BEE1B73}" presName="rootText" presStyleLbl="node2" presStyleIdx="5" presStyleCnt="7">
        <dgm:presLayoutVars>
          <dgm:chPref val="3"/>
        </dgm:presLayoutVars>
      </dgm:prSet>
      <dgm:spPr/>
    </dgm:pt>
    <dgm:pt modelId="{06A833E3-DEE3-43F3-BE9A-5BF2C49EB818}" type="pres">
      <dgm:prSet presAssocID="{59A45918-EC7E-4DBF-846D-6F281BEE1B73}" presName="rootConnector" presStyleLbl="node2" presStyleIdx="5" presStyleCnt="7"/>
      <dgm:spPr/>
    </dgm:pt>
    <dgm:pt modelId="{10CC8E55-18EF-452F-9B5C-E85767FCFB7F}" type="pres">
      <dgm:prSet presAssocID="{59A45918-EC7E-4DBF-846D-6F281BEE1B73}" presName="hierChild4" presStyleCnt="0"/>
      <dgm:spPr/>
    </dgm:pt>
    <dgm:pt modelId="{79F19EFD-9023-466C-8D04-E36D2F0A8EBA}" type="pres">
      <dgm:prSet presAssocID="{8EED6528-5832-4D98-B438-40DBB60A3523}" presName="Name37" presStyleLbl="parChTrans1D3" presStyleIdx="20" presStyleCnt="23"/>
      <dgm:spPr/>
    </dgm:pt>
    <dgm:pt modelId="{C3AC24F3-4B03-41F3-8CC0-5A6F464CD381}" type="pres">
      <dgm:prSet presAssocID="{45EB4A3A-62F1-4E52-9777-AA4AC3D91852}" presName="hierRoot2" presStyleCnt="0">
        <dgm:presLayoutVars>
          <dgm:hierBranch val="init"/>
        </dgm:presLayoutVars>
      </dgm:prSet>
      <dgm:spPr/>
    </dgm:pt>
    <dgm:pt modelId="{011AFC72-57AC-41E0-B957-524AC4D3745A}" type="pres">
      <dgm:prSet presAssocID="{45EB4A3A-62F1-4E52-9777-AA4AC3D91852}" presName="rootComposite" presStyleCnt="0"/>
      <dgm:spPr/>
    </dgm:pt>
    <dgm:pt modelId="{506016C4-8168-44B6-B6F8-4F9A48716195}" type="pres">
      <dgm:prSet presAssocID="{45EB4A3A-62F1-4E52-9777-AA4AC3D91852}" presName="rootText" presStyleLbl="node3" presStyleIdx="20" presStyleCnt="23">
        <dgm:presLayoutVars>
          <dgm:chPref val="3"/>
        </dgm:presLayoutVars>
      </dgm:prSet>
      <dgm:spPr/>
    </dgm:pt>
    <dgm:pt modelId="{2258CD01-D3C7-4BBB-BF7A-899E978D1404}" type="pres">
      <dgm:prSet presAssocID="{45EB4A3A-62F1-4E52-9777-AA4AC3D91852}" presName="rootConnector" presStyleLbl="node3" presStyleIdx="20" presStyleCnt="23"/>
      <dgm:spPr/>
    </dgm:pt>
    <dgm:pt modelId="{A3773A52-6DD3-4AD1-9D36-167974C3EB25}" type="pres">
      <dgm:prSet presAssocID="{45EB4A3A-62F1-4E52-9777-AA4AC3D91852}" presName="hierChild4" presStyleCnt="0"/>
      <dgm:spPr/>
    </dgm:pt>
    <dgm:pt modelId="{4F451A1B-A39F-4315-8E37-5E2BB63348A9}" type="pres">
      <dgm:prSet presAssocID="{45EB4A3A-62F1-4E52-9777-AA4AC3D91852}" presName="hierChild5" presStyleCnt="0"/>
      <dgm:spPr/>
    </dgm:pt>
    <dgm:pt modelId="{DB1E6ADE-5738-4460-A091-486D0F44244F}" type="pres">
      <dgm:prSet presAssocID="{2BE44A75-A78B-4DF8-ABCD-5E9851D85238}" presName="Name37" presStyleLbl="parChTrans1D3" presStyleIdx="21" presStyleCnt="23"/>
      <dgm:spPr/>
    </dgm:pt>
    <dgm:pt modelId="{A62DF0BF-0A7D-43C0-9B18-6CCD1D120454}" type="pres">
      <dgm:prSet presAssocID="{F1AC64E1-43B8-4631-AEB1-E7C70A1B789F}" presName="hierRoot2" presStyleCnt="0">
        <dgm:presLayoutVars>
          <dgm:hierBranch val="init"/>
        </dgm:presLayoutVars>
      </dgm:prSet>
      <dgm:spPr/>
    </dgm:pt>
    <dgm:pt modelId="{2D676783-B920-46C7-B50B-6E81B5F510E4}" type="pres">
      <dgm:prSet presAssocID="{F1AC64E1-43B8-4631-AEB1-E7C70A1B789F}" presName="rootComposite" presStyleCnt="0"/>
      <dgm:spPr/>
    </dgm:pt>
    <dgm:pt modelId="{45797BA7-28AB-4772-9D32-355B064DAAD9}" type="pres">
      <dgm:prSet presAssocID="{F1AC64E1-43B8-4631-AEB1-E7C70A1B789F}" presName="rootText" presStyleLbl="node3" presStyleIdx="21" presStyleCnt="23">
        <dgm:presLayoutVars>
          <dgm:chPref val="3"/>
        </dgm:presLayoutVars>
      </dgm:prSet>
      <dgm:spPr/>
    </dgm:pt>
    <dgm:pt modelId="{84AF3521-E901-4848-896F-84289DFF7BB8}" type="pres">
      <dgm:prSet presAssocID="{F1AC64E1-43B8-4631-AEB1-E7C70A1B789F}" presName="rootConnector" presStyleLbl="node3" presStyleIdx="21" presStyleCnt="23"/>
      <dgm:spPr/>
    </dgm:pt>
    <dgm:pt modelId="{73026085-71B0-4951-A034-C44E67FF5959}" type="pres">
      <dgm:prSet presAssocID="{F1AC64E1-43B8-4631-AEB1-E7C70A1B789F}" presName="hierChild4" presStyleCnt="0"/>
      <dgm:spPr/>
    </dgm:pt>
    <dgm:pt modelId="{74C280D0-3613-4659-8026-D8C8C6A2F030}" type="pres">
      <dgm:prSet presAssocID="{F1AC64E1-43B8-4631-AEB1-E7C70A1B789F}" presName="hierChild5" presStyleCnt="0"/>
      <dgm:spPr/>
    </dgm:pt>
    <dgm:pt modelId="{EECBED71-84B1-4D59-9FA1-8C930E0D6ACB}" type="pres">
      <dgm:prSet presAssocID="{59A45918-EC7E-4DBF-846D-6F281BEE1B73}" presName="hierChild5" presStyleCnt="0"/>
      <dgm:spPr/>
    </dgm:pt>
    <dgm:pt modelId="{1C8CD70F-4091-4F9A-AE92-DFB8A61553AB}" type="pres">
      <dgm:prSet presAssocID="{102E24C5-6228-4C40-8893-AA84D949CA5B}" presName="Name37" presStyleLbl="parChTrans1D2" presStyleIdx="6" presStyleCnt="7"/>
      <dgm:spPr/>
    </dgm:pt>
    <dgm:pt modelId="{6CB23158-D13B-4E15-8329-1954B7E21929}" type="pres">
      <dgm:prSet presAssocID="{BDAEDA66-3176-4083-B8C0-D90938073E00}" presName="hierRoot2" presStyleCnt="0">
        <dgm:presLayoutVars>
          <dgm:hierBranch val="init"/>
        </dgm:presLayoutVars>
      </dgm:prSet>
      <dgm:spPr/>
    </dgm:pt>
    <dgm:pt modelId="{A4C62A2E-1A44-40FC-97D8-0770C2E84E69}" type="pres">
      <dgm:prSet presAssocID="{BDAEDA66-3176-4083-B8C0-D90938073E00}" presName="rootComposite" presStyleCnt="0"/>
      <dgm:spPr/>
    </dgm:pt>
    <dgm:pt modelId="{5D96AB32-657C-42F4-9802-56C924C00190}" type="pres">
      <dgm:prSet presAssocID="{BDAEDA66-3176-4083-B8C0-D90938073E00}" presName="rootText" presStyleLbl="node2" presStyleIdx="6" presStyleCnt="7">
        <dgm:presLayoutVars>
          <dgm:chPref val="3"/>
        </dgm:presLayoutVars>
      </dgm:prSet>
      <dgm:spPr/>
    </dgm:pt>
    <dgm:pt modelId="{207C5057-5C38-4CE2-8FF4-D04345E68ADA}" type="pres">
      <dgm:prSet presAssocID="{BDAEDA66-3176-4083-B8C0-D90938073E00}" presName="rootConnector" presStyleLbl="node2" presStyleIdx="6" presStyleCnt="7"/>
      <dgm:spPr/>
    </dgm:pt>
    <dgm:pt modelId="{C1F92783-8C14-454A-AC42-E943DF8BF79D}" type="pres">
      <dgm:prSet presAssocID="{BDAEDA66-3176-4083-B8C0-D90938073E00}" presName="hierChild4" presStyleCnt="0"/>
      <dgm:spPr/>
    </dgm:pt>
    <dgm:pt modelId="{6207C55C-92EF-4CC2-97DC-B35834C616EE}" type="pres">
      <dgm:prSet presAssocID="{6EFF2483-15D0-4D14-83AF-F6BE9BCD01E3}" presName="Name37" presStyleLbl="parChTrans1D3" presStyleIdx="22" presStyleCnt="23"/>
      <dgm:spPr/>
    </dgm:pt>
    <dgm:pt modelId="{3E455948-166F-41AA-8739-A89CE1C74B98}" type="pres">
      <dgm:prSet presAssocID="{A891D910-D81E-4230-A4A3-C8B7559D67D5}" presName="hierRoot2" presStyleCnt="0">
        <dgm:presLayoutVars>
          <dgm:hierBranch val="init"/>
        </dgm:presLayoutVars>
      </dgm:prSet>
      <dgm:spPr/>
    </dgm:pt>
    <dgm:pt modelId="{87055A2F-9AC1-45F2-AB60-AACC0FC33FE2}" type="pres">
      <dgm:prSet presAssocID="{A891D910-D81E-4230-A4A3-C8B7559D67D5}" presName="rootComposite" presStyleCnt="0"/>
      <dgm:spPr/>
    </dgm:pt>
    <dgm:pt modelId="{D8A45C53-35D9-450D-A0C9-BE44E07A7A37}" type="pres">
      <dgm:prSet presAssocID="{A891D910-D81E-4230-A4A3-C8B7559D67D5}" presName="rootText" presStyleLbl="node3" presStyleIdx="22" presStyleCnt="23">
        <dgm:presLayoutVars>
          <dgm:chPref val="3"/>
        </dgm:presLayoutVars>
      </dgm:prSet>
      <dgm:spPr/>
    </dgm:pt>
    <dgm:pt modelId="{19CD47E7-3F52-49EF-8E12-C188DCA66F6F}" type="pres">
      <dgm:prSet presAssocID="{A891D910-D81E-4230-A4A3-C8B7559D67D5}" presName="rootConnector" presStyleLbl="node3" presStyleIdx="22" presStyleCnt="23"/>
      <dgm:spPr/>
    </dgm:pt>
    <dgm:pt modelId="{740AD144-D681-4123-A581-D05BC4BD9F32}" type="pres">
      <dgm:prSet presAssocID="{A891D910-D81E-4230-A4A3-C8B7559D67D5}" presName="hierChild4" presStyleCnt="0"/>
      <dgm:spPr/>
    </dgm:pt>
    <dgm:pt modelId="{480B6070-2EF8-41C6-8A58-76FBFF38DA22}" type="pres">
      <dgm:prSet presAssocID="{A891D910-D81E-4230-A4A3-C8B7559D67D5}" presName="hierChild5" presStyleCnt="0"/>
      <dgm:spPr/>
    </dgm:pt>
    <dgm:pt modelId="{EACBCF4E-B8A5-47A4-8D38-46D1F4CAB8EE}" type="pres">
      <dgm:prSet presAssocID="{BDAEDA66-3176-4083-B8C0-D90938073E00}" presName="hierChild5" presStyleCnt="0"/>
      <dgm:spPr/>
    </dgm:pt>
    <dgm:pt modelId="{655E8100-1FCE-43F9-96FB-177BAF48F13C}" type="pres">
      <dgm:prSet presAssocID="{EC03F6CC-E0BE-4C4F-A163-7C662C01E75C}" presName="hierChild3" presStyleCnt="0"/>
      <dgm:spPr/>
    </dgm:pt>
  </dgm:ptLst>
  <dgm:cxnLst>
    <dgm:cxn modelId="{9537DC02-0A8F-4A5A-86C7-3B92C5EA2598}" type="presOf" srcId="{BDAEDA66-3176-4083-B8C0-D90938073E00}" destId="{5D96AB32-657C-42F4-9802-56C924C00190}" srcOrd="0" destOrd="0" presId="urn:microsoft.com/office/officeart/2005/8/layout/orgChart1"/>
    <dgm:cxn modelId="{35E87003-BF90-434A-8942-E9EA502F3D60}" srcId="{AA2EDF7B-9DBF-4166-927B-1CD01D1B4EFF}" destId="{E34881CA-E814-480B-BE89-3BA827CE55BE}" srcOrd="1" destOrd="0" parTransId="{89B5609C-1E70-47FC-8417-77A6F584EC6E}" sibTransId="{D12F551A-010D-4CDD-9B82-A7BB27E7EA45}"/>
    <dgm:cxn modelId="{AAC85F04-9A74-4A95-8ECA-31D5CE3E2FF5}" type="presOf" srcId="{A891D910-D81E-4230-A4A3-C8B7559D67D5}" destId="{D8A45C53-35D9-450D-A0C9-BE44E07A7A37}" srcOrd="0" destOrd="0" presId="urn:microsoft.com/office/officeart/2005/8/layout/orgChart1"/>
    <dgm:cxn modelId="{F8448705-4755-42FB-BCF9-472852C50F79}" type="presOf" srcId="{B7E4A450-7894-46FC-BCB7-BD9A0628AFE1}" destId="{FC1D0E07-7B5A-437C-9048-7DEBB40FB7C8}" srcOrd="0" destOrd="0" presId="urn:microsoft.com/office/officeart/2005/8/layout/orgChart1"/>
    <dgm:cxn modelId="{47C6C206-CB74-456A-B479-74866BB721E1}" type="presOf" srcId="{50E7DF5D-B009-4F49-8776-077AD98F130F}" destId="{0EB3CA59-8C97-425E-985D-D7159B32ACEF}" srcOrd="1" destOrd="0" presId="urn:microsoft.com/office/officeart/2005/8/layout/orgChart1"/>
    <dgm:cxn modelId="{0CFF0F09-0D0F-402B-B945-358CF1434F5D}" type="presOf" srcId="{6EFF2483-15D0-4D14-83AF-F6BE9BCD01E3}" destId="{6207C55C-92EF-4CC2-97DC-B35834C616EE}" srcOrd="0" destOrd="0" presId="urn:microsoft.com/office/officeart/2005/8/layout/orgChart1"/>
    <dgm:cxn modelId="{8F03680A-9B2D-4C35-8173-252C98A34646}" type="presOf" srcId="{EC03F6CC-E0BE-4C4F-A163-7C662C01E75C}" destId="{A072925B-DE5F-4A87-B529-039D104D06F9}" srcOrd="0" destOrd="0" presId="urn:microsoft.com/office/officeart/2005/8/layout/orgChart1"/>
    <dgm:cxn modelId="{8081180C-CB52-4834-A5F4-E64D458D7DB9}" srcId="{F21A9725-8F3A-4321-BB75-F4EAAA0EB30F}" destId="{A9602ED1-256F-4652-BDD0-5E238FCFD787}" srcOrd="0" destOrd="0" parTransId="{EEAE8395-8A7B-4FB2-9FAC-7EDAB1EF5A5F}" sibTransId="{E40CAD40-A7B3-40DD-8E3E-5F2586CE9578}"/>
    <dgm:cxn modelId="{F638330D-9730-4055-B291-86708CEBBC84}" type="presOf" srcId="{58B1E5E3-6FEC-49A0-8C8D-936773D8800E}" destId="{D68D5B76-DC79-4C88-9C1B-C558D2510324}" srcOrd="0" destOrd="0" presId="urn:microsoft.com/office/officeart/2005/8/layout/orgChart1"/>
    <dgm:cxn modelId="{78861C11-53E0-4FE9-B177-F6EE6FB65E5D}" type="presOf" srcId="{C2868F11-2543-44B2-9328-9235025B4D99}" destId="{ED7FD56B-3B57-4B0E-95DD-2C0B4CA0F245}" srcOrd="0" destOrd="0" presId="urn:microsoft.com/office/officeart/2005/8/layout/orgChart1"/>
    <dgm:cxn modelId="{96773713-224A-4E01-B3AD-E29250358925}" type="presOf" srcId="{B1676104-B15F-45AC-84C2-A9170D1B05F9}" destId="{EDCF16BE-89A4-46A1-BE48-1BCD49B2F7CF}" srcOrd="0" destOrd="0" presId="urn:microsoft.com/office/officeart/2005/8/layout/orgChart1"/>
    <dgm:cxn modelId="{8B904E13-5720-4C1B-9F3E-0C9EC16AF444}" type="presOf" srcId="{59A45918-EC7E-4DBF-846D-6F281BEE1B73}" destId="{06A833E3-DEE3-43F3-BE9A-5BF2C49EB818}" srcOrd="1" destOrd="0" presId="urn:microsoft.com/office/officeart/2005/8/layout/orgChart1"/>
    <dgm:cxn modelId="{AA403114-608A-4B20-A039-60715C8B7B01}" srcId="{F4596271-B98E-4E7B-921F-EC335685BE45}" destId="{400B0875-C21B-4109-AD71-393CA6F95071}" srcOrd="7" destOrd="0" parTransId="{558A2BE4-BBB4-460B-A66D-80ED56A02429}" sibTransId="{92AE8628-BDE4-4033-A00D-7A1002D204DF}"/>
    <dgm:cxn modelId="{28F30F15-96A2-4A4F-951C-4F9C9428CE7C}" type="presOf" srcId="{E34881CA-E814-480B-BE89-3BA827CE55BE}" destId="{F86EA69C-D4D5-4833-A192-89FB357F5BB7}" srcOrd="1" destOrd="0" presId="urn:microsoft.com/office/officeart/2005/8/layout/orgChart1"/>
    <dgm:cxn modelId="{46778A17-AEC8-46E7-8964-2EAB0D71CDDB}" type="presOf" srcId="{BDAEDA66-3176-4083-B8C0-D90938073E00}" destId="{207C5057-5C38-4CE2-8FF4-D04345E68ADA}" srcOrd="1" destOrd="0" presId="urn:microsoft.com/office/officeart/2005/8/layout/orgChart1"/>
    <dgm:cxn modelId="{1370CA17-1A56-4034-8BEE-DF6FD4104C3E}" srcId="{4D950E15-D102-4BB8-B4DD-23174D6ED7DC}" destId="{755780DC-6920-410B-A65C-3396E148BAD4}" srcOrd="4" destOrd="0" parTransId="{E8C32691-28F0-47B2-9171-1156CB3B10B0}" sibTransId="{C3935513-1AAA-409A-86E3-A17A26596313}"/>
    <dgm:cxn modelId="{9BE25022-2505-492C-A10E-11DF7DD55871}" type="presOf" srcId="{4CADD781-3628-4BE3-A6B7-5B87D0EC9786}" destId="{CF323C87-CC2D-407E-AFE2-9C0C77FECE50}" srcOrd="1" destOrd="0" presId="urn:microsoft.com/office/officeart/2005/8/layout/orgChart1"/>
    <dgm:cxn modelId="{A54A9A22-87E8-4341-AB8F-F84EC633C3CA}" srcId="{5BBB8104-85A9-472D-963F-6862B589D818}" destId="{BA23F62E-1420-410F-B5FF-2928F84FCAF8}" srcOrd="1" destOrd="0" parTransId="{FA23053A-4991-42A4-A73A-90D251ECF667}" sibTransId="{309AFEE7-89E7-4113-99C8-12B6600B36D7}"/>
    <dgm:cxn modelId="{85D04F25-6037-4018-8D9C-66604268F0B1}" srcId="{59A45918-EC7E-4DBF-846D-6F281BEE1B73}" destId="{F1AC64E1-43B8-4631-AEB1-E7C70A1B789F}" srcOrd="1" destOrd="0" parTransId="{2BE44A75-A78B-4DF8-ABCD-5E9851D85238}" sibTransId="{A688CA1E-616B-4799-BF69-E89D8E4302C5}"/>
    <dgm:cxn modelId="{E1F7DA2B-4C80-4763-AD1B-24EF86DE8F8E}" srcId="{F21A9725-8F3A-4321-BB75-F4EAAA0EB30F}" destId="{1A597150-DE61-4E88-9B90-2D411911A6A0}" srcOrd="1" destOrd="0" parTransId="{0926A4A5-CF91-43D0-B58A-40ABC430181A}" sibTransId="{EFE0965F-78A5-41A2-ADBD-F9831EFE2824}"/>
    <dgm:cxn modelId="{D6D32D2C-FF38-4F95-A31D-84FDE754C3C7}" type="presOf" srcId="{8182B5B6-A4F9-4F5C-9C4F-EE51FB1AF4E7}" destId="{E1E78A5F-87E2-4EEF-86FA-E8A8FF560FB6}" srcOrd="0" destOrd="0" presId="urn:microsoft.com/office/officeart/2005/8/layout/orgChart1"/>
    <dgm:cxn modelId="{9728ED2C-A8BE-4702-928F-ED3E24DC3F81}" type="presOf" srcId="{59A45918-EC7E-4DBF-846D-6F281BEE1B73}" destId="{D85D7B0C-840E-476E-B959-355A1E2EEED6}" srcOrd="0" destOrd="0" presId="urn:microsoft.com/office/officeart/2005/8/layout/orgChart1"/>
    <dgm:cxn modelId="{D71CAA2F-95FE-4B70-A91C-AF48786F7091}" type="presOf" srcId="{E8C32691-28F0-47B2-9171-1156CB3B10B0}" destId="{91488BB6-9284-4362-95CD-0F0DD1F8226D}" srcOrd="0" destOrd="0" presId="urn:microsoft.com/office/officeart/2005/8/layout/orgChart1"/>
    <dgm:cxn modelId="{DE3AFC30-8FBA-4952-8762-06657AE4D9BD}" type="presOf" srcId="{DE16668E-2B50-4F38-BCA8-FDEB0A3DFD7D}" destId="{3C2E9BC7-17B8-4FAF-AFCE-3582FBE2B0DE}" srcOrd="1" destOrd="0" presId="urn:microsoft.com/office/officeart/2005/8/layout/orgChart1"/>
    <dgm:cxn modelId="{B5D5BD31-F882-43F9-821D-C075108A2383}" type="presOf" srcId="{8B3352BD-BC3F-4366-B9A8-A17466F5E813}" destId="{14004E16-A896-46C7-909E-30161B282363}" srcOrd="0" destOrd="0" presId="urn:microsoft.com/office/officeart/2005/8/layout/orgChart1"/>
    <dgm:cxn modelId="{F3208F34-03D8-4C3D-B0EA-45FDB89B6626}" type="presOf" srcId="{A891D910-D81E-4230-A4A3-C8B7559D67D5}" destId="{19CD47E7-3F52-49EF-8E12-C188DCA66F6F}" srcOrd="1" destOrd="0" presId="urn:microsoft.com/office/officeart/2005/8/layout/orgChart1"/>
    <dgm:cxn modelId="{54E83436-C56D-4BB4-98C7-3748D6419E07}" type="presOf" srcId="{5BBB8104-85A9-472D-963F-6862B589D818}" destId="{9CC01C83-56B3-4DAC-B53B-8B1565E10FD1}" srcOrd="1" destOrd="0" presId="urn:microsoft.com/office/officeart/2005/8/layout/orgChart1"/>
    <dgm:cxn modelId="{95727739-5770-475D-8D37-B6F93E850577}" type="presOf" srcId="{755780DC-6920-410B-A65C-3396E148BAD4}" destId="{B9F242CC-CA0B-4714-81E0-323B66EAAF2D}" srcOrd="1" destOrd="0" presId="urn:microsoft.com/office/officeart/2005/8/layout/orgChart1"/>
    <dgm:cxn modelId="{385B123A-C33D-43BC-BC5F-2A02D74D9B5E}" srcId="{BDAEDA66-3176-4083-B8C0-D90938073E00}" destId="{A891D910-D81E-4230-A4A3-C8B7559D67D5}" srcOrd="0" destOrd="0" parTransId="{6EFF2483-15D0-4D14-83AF-F6BE9BCD01E3}" sibTransId="{FF8F5C3B-2580-4F40-9210-519EA54353B9}"/>
    <dgm:cxn modelId="{DD21E83A-E6DE-4B3D-8527-B25147C45FA0}" type="presOf" srcId="{A93BF924-1EB9-4FFA-BADB-150632CF8286}" destId="{F700E209-0128-43E2-AFA6-AB4C3B31CD38}" srcOrd="1" destOrd="0" presId="urn:microsoft.com/office/officeart/2005/8/layout/orgChart1"/>
    <dgm:cxn modelId="{E8FB3E3E-2D5A-4B54-BD2D-BF7ACB11382D}" type="presOf" srcId="{50E7DF5D-B009-4F49-8776-077AD98F130F}" destId="{543A7B83-97F2-491F-AE63-F154D863B0CF}" srcOrd="0" destOrd="0" presId="urn:microsoft.com/office/officeart/2005/8/layout/orgChart1"/>
    <dgm:cxn modelId="{55765D3E-11CA-42ED-9AC7-80899D0DAAF2}" type="presOf" srcId="{8D000C69-1EDC-4AC8-AAF0-E799BD42608A}" destId="{6753EBF7-38B8-4695-8594-59F1675611EE}" srcOrd="0" destOrd="0" presId="urn:microsoft.com/office/officeart/2005/8/layout/orgChart1"/>
    <dgm:cxn modelId="{38F3155C-B065-4F13-A319-D2F3D5FDBC7C}" type="presOf" srcId="{29FEE159-E7CE-44AF-9A35-EA56361A8307}" destId="{116D8707-2119-4251-9FA4-E9BFC95ABBE4}" srcOrd="0" destOrd="0" presId="urn:microsoft.com/office/officeart/2005/8/layout/orgChart1"/>
    <dgm:cxn modelId="{D9863E61-A35E-4A65-ABF0-6C2D1A1B756A}" srcId="{59A45918-EC7E-4DBF-846D-6F281BEE1B73}" destId="{45EB4A3A-62F1-4E52-9777-AA4AC3D91852}" srcOrd="0" destOrd="0" parTransId="{8EED6528-5832-4D98-B438-40DBB60A3523}" sibTransId="{BE9EE692-F0AF-4CEA-83BC-8A766411799F}"/>
    <dgm:cxn modelId="{84013943-C807-4BDD-811B-83FB31AD0A62}" srcId="{F4596271-B98E-4E7B-921F-EC335685BE45}" destId="{BEA7CFD6-AA9D-4F95-8015-70C4CB5746EC}" srcOrd="0" destOrd="0" parTransId="{24B26EBC-F15D-4748-A7AF-47F225968E5E}" sibTransId="{F32BB154-F0FF-4CEB-8D41-CDD913103C3C}"/>
    <dgm:cxn modelId="{30E78644-7BBA-478A-A438-822C0BFBC20B}" type="presOf" srcId="{29C54402-4035-4278-9985-ABEA1712FEAD}" destId="{D33FFA20-63BA-46BC-8620-A7E7D5FE09A7}" srcOrd="1" destOrd="0" presId="urn:microsoft.com/office/officeart/2005/8/layout/orgChart1"/>
    <dgm:cxn modelId="{6023A044-914F-49A7-8EA3-68450DC38128}" type="presOf" srcId="{1AAC651C-0A2C-4A7C-B3CB-8C9BF8C27474}" destId="{678D1391-1F26-477C-9D41-CB01ED4E2F15}" srcOrd="0" destOrd="0" presId="urn:microsoft.com/office/officeart/2005/8/layout/orgChart1"/>
    <dgm:cxn modelId="{64A2CC44-67A8-4307-9533-FF8E9E139C01}" srcId="{8B3352BD-BC3F-4366-B9A8-A17466F5E813}" destId="{4CADD781-3628-4BE3-A6B7-5B87D0EC9786}" srcOrd="0" destOrd="0" parTransId="{1AAC651C-0A2C-4A7C-B3CB-8C9BF8C27474}" sibTransId="{991AB1C8-2582-49AB-8F13-3B16B0406D5E}"/>
    <dgm:cxn modelId="{98AB8545-DDE6-4CEA-8131-B9926FC7790A}" type="presOf" srcId="{755780DC-6920-410B-A65C-3396E148BAD4}" destId="{C146FD96-5513-404B-9525-F9AC0A3516AB}" srcOrd="0" destOrd="0" presId="urn:microsoft.com/office/officeart/2005/8/layout/orgChart1"/>
    <dgm:cxn modelId="{772F9145-289D-4855-A6BB-9779406EDDB0}" type="presOf" srcId="{AA2EDF7B-9DBF-4166-927B-1CD01D1B4EFF}" destId="{20F31AE7-AE00-466D-8DD3-FDADC2176A92}" srcOrd="1" destOrd="0" presId="urn:microsoft.com/office/officeart/2005/8/layout/orgChart1"/>
    <dgm:cxn modelId="{3B5ACF66-78FF-4EFE-8DFF-03A298632899}" type="presOf" srcId="{1A597150-DE61-4E88-9B90-2D411911A6A0}" destId="{A569EB66-1939-4370-A4DE-6F05C6FD775F}" srcOrd="0" destOrd="0" presId="urn:microsoft.com/office/officeart/2005/8/layout/orgChart1"/>
    <dgm:cxn modelId="{C2BFC847-4A7C-44AE-8167-3570F8035939}" srcId="{5BBB8104-85A9-472D-963F-6862B589D818}" destId="{F21A9725-8F3A-4321-BB75-F4EAAA0EB30F}" srcOrd="0" destOrd="0" parTransId="{3FD8A2E3-1650-494B-9670-B0E22543C5F2}" sibTransId="{6254C26E-BCFA-4BB1-892D-8A4C451D5D86}"/>
    <dgm:cxn modelId="{8902D947-6D59-4678-9252-EC571405BF0E}" type="presOf" srcId="{45EB4A3A-62F1-4E52-9777-AA4AC3D91852}" destId="{2258CD01-D3C7-4BBB-BF7A-899E978D1404}" srcOrd="1" destOrd="0" presId="urn:microsoft.com/office/officeart/2005/8/layout/orgChart1"/>
    <dgm:cxn modelId="{D231A748-B186-429B-B2EB-CF40E3E7E2C5}" type="presOf" srcId="{1A597150-DE61-4E88-9B90-2D411911A6A0}" destId="{C6FF8622-63FF-49AC-9648-01B45B9186F0}" srcOrd="1" destOrd="0" presId="urn:microsoft.com/office/officeart/2005/8/layout/orgChart1"/>
    <dgm:cxn modelId="{724DB269-1BBE-421A-8B88-B9A2CB2AF978}" srcId="{AA2EDF7B-9DBF-4166-927B-1CD01D1B4EFF}" destId="{C489A73E-F167-4ABC-B13B-1F21754D125E}" srcOrd="0" destOrd="0" parTransId="{29FEE159-E7CE-44AF-9A35-EA56361A8307}" sibTransId="{93054EB0-254D-48ED-A23F-C002FBFC91F3}"/>
    <dgm:cxn modelId="{C6DA776A-E65A-41DA-8D26-A045277D725F}" type="presOf" srcId="{F1AC64E1-43B8-4631-AEB1-E7C70A1B789F}" destId="{45797BA7-28AB-4772-9D32-355B064DAAD9}" srcOrd="0" destOrd="0" presId="urn:microsoft.com/office/officeart/2005/8/layout/orgChart1"/>
    <dgm:cxn modelId="{E21BF44C-E61D-4DE2-9F4F-2E4F3006C9D2}" type="presOf" srcId="{400B0875-C21B-4109-AD71-393CA6F95071}" destId="{B8D4C68B-555F-45A4-B66C-7DB47FF56E32}" srcOrd="0" destOrd="0" presId="urn:microsoft.com/office/officeart/2005/8/layout/orgChart1"/>
    <dgm:cxn modelId="{C8265B6D-AD20-4A91-A9C0-866446F769B6}" srcId="{F4596271-B98E-4E7B-921F-EC335685BE45}" destId="{DE16668E-2B50-4F38-BCA8-FDEB0A3DFD7D}" srcOrd="1" destOrd="0" parTransId="{761F8479-B9C4-4E8B-8D23-4C3FAE991E05}" sibTransId="{B8ACA780-E44D-44F9-BC51-0A8A84AC2FBA}"/>
    <dgm:cxn modelId="{2ECDC86F-85A2-465E-B04A-326DB85267A9}" type="presOf" srcId="{6673AE5F-BAE6-480E-A418-FAB257664615}" destId="{603EAB78-74C9-4F48-A054-712FC55EDC7E}" srcOrd="1" destOrd="0" presId="urn:microsoft.com/office/officeart/2005/8/layout/orgChart1"/>
    <dgm:cxn modelId="{A6076453-E836-42A6-90F2-88EAC8F8B33B}" srcId="{F4596271-B98E-4E7B-921F-EC335685BE45}" destId="{A73A4F19-C94E-4662-B387-D6DA9A6BCD76}" srcOrd="2" destOrd="0" parTransId="{B1676104-B15F-45AC-84C2-A9170D1B05F9}" sibTransId="{BC411540-230A-4734-87F8-57ADC9868B85}"/>
    <dgm:cxn modelId="{66DDA453-B505-41E7-BF65-5D2BD7A66684}" srcId="{4D950E15-D102-4BB8-B4DD-23174D6ED7DC}" destId="{B8CC4E05-7001-4A5D-BF88-756C1E86A53F}" srcOrd="0" destOrd="0" parTransId="{22A4AF09-0A13-4482-80FA-E9A8393E4A06}" sibTransId="{9BDCD1E0-41D1-4AF6-BA76-8D148685F33B}"/>
    <dgm:cxn modelId="{724EC753-C4CB-4475-A1C2-6D9231C0E34E}" type="presOf" srcId="{05851D52-CC42-4560-852A-C339D9F1F379}" destId="{1354B1A8-88B1-4EF2-BF72-A7E50A788FAF}" srcOrd="0" destOrd="0" presId="urn:microsoft.com/office/officeart/2005/8/layout/orgChart1"/>
    <dgm:cxn modelId="{F04F7B54-10D3-4769-A13D-78A6B922320D}" srcId="{EC03F6CC-E0BE-4C4F-A163-7C662C01E75C}" destId="{4D950E15-D102-4BB8-B4DD-23174D6ED7DC}" srcOrd="2" destOrd="0" parTransId="{5B821F87-87CB-4842-A28C-F8760DC16249}" sibTransId="{6AB2E64B-4025-4A04-A4F8-1295A2EF07AC}"/>
    <dgm:cxn modelId="{E58CDE74-0B1B-44CD-AB96-75092E876AE8}" srcId="{603D87A3-BD0D-4C4C-B2DE-952F30977F62}" destId="{EC03F6CC-E0BE-4C4F-A163-7C662C01E75C}" srcOrd="0" destOrd="0" parTransId="{CD213E37-390A-4252-8756-606B799F6E9B}" sibTransId="{92C916C9-AD5D-43BC-B2A3-7FF3FBE7A659}"/>
    <dgm:cxn modelId="{5F580C76-05E3-4B68-AC04-FE19D6DC7499}" type="presOf" srcId="{F21A9725-8F3A-4321-BB75-F4EAAA0EB30F}" destId="{6FC96C0E-D4D0-4803-A6D7-C1FF1E497125}" srcOrd="1" destOrd="0" presId="urn:microsoft.com/office/officeart/2005/8/layout/orgChart1"/>
    <dgm:cxn modelId="{0CF3B07B-FF53-4BA0-9E7F-FD3EE58F523B}" type="presOf" srcId="{C37C30A5-CBAD-4903-A93F-B8CD67CDF880}" destId="{C11CB8D4-1638-43DB-AB4D-6132BE156103}" srcOrd="0" destOrd="0" presId="urn:microsoft.com/office/officeart/2005/8/layout/orgChart1"/>
    <dgm:cxn modelId="{F6441A7E-698D-4F61-985A-011757091F3B}" type="presOf" srcId="{558A2BE4-BBB4-460B-A66D-80ED56A02429}" destId="{850C8788-82AA-4B6B-8494-83B9A984B026}" srcOrd="0" destOrd="0" presId="urn:microsoft.com/office/officeart/2005/8/layout/orgChart1"/>
    <dgm:cxn modelId="{E41A3F80-A1A7-4B2F-88ED-CC1FC5B9C6FF}" type="presOf" srcId="{C489A73E-F167-4ABC-B13B-1F21754D125E}" destId="{36020391-AF81-4D6E-B155-C23A3F9AC433}" srcOrd="1" destOrd="0" presId="urn:microsoft.com/office/officeart/2005/8/layout/orgChart1"/>
    <dgm:cxn modelId="{792A5684-DCA0-4373-8AB1-4218224729D0}" type="presOf" srcId="{29C54402-4035-4278-9985-ABEA1712FEAD}" destId="{60D6EDDE-E155-4B96-9F0A-CE7B0B28C86A}" srcOrd="0" destOrd="0" presId="urn:microsoft.com/office/officeart/2005/8/layout/orgChart1"/>
    <dgm:cxn modelId="{D1638E85-1B45-4170-8239-46ECDBB63FFC}" srcId="{EC03F6CC-E0BE-4C4F-A163-7C662C01E75C}" destId="{59A45918-EC7E-4DBF-846D-6F281BEE1B73}" srcOrd="5" destOrd="0" parTransId="{1D99C6FD-8AE0-42D5-921D-45E2EBE3289B}" sibTransId="{49C11CDF-21E2-4FAB-A692-721DED249C35}"/>
    <dgm:cxn modelId="{056CC386-75F8-4C10-BEAD-0B0CE239A04E}" type="presOf" srcId="{A9602ED1-256F-4652-BDD0-5E238FCFD787}" destId="{F5107215-221E-463D-9E9F-BF8E267F4AB2}" srcOrd="0" destOrd="0" presId="urn:microsoft.com/office/officeart/2005/8/layout/orgChart1"/>
    <dgm:cxn modelId="{A29B0887-367D-48F3-915D-86B0AAB34055}" type="presOf" srcId="{1D99C6FD-8AE0-42D5-921D-45E2EBE3289B}" destId="{FCC6538C-4387-4F4A-9017-4F9FF3C6F97A}" srcOrd="0" destOrd="0" presId="urn:microsoft.com/office/officeart/2005/8/layout/orgChart1"/>
    <dgm:cxn modelId="{4E5D1C87-438A-4471-8429-8E297E6FFEF3}" type="presOf" srcId="{45EB4A3A-62F1-4E52-9777-AA4AC3D91852}" destId="{506016C4-8168-44B6-B6F8-4F9A48716195}" srcOrd="0" destOrd="0" presId="urn:microsoft.com/office/officeart/2005/8/layout/orgChart1"/>
    <dgm:cxn modelId="{E96D8687-0129-40E6-8F11-8E43AB6E86AB}" type="presOf" srcId="{603D87A3-BD0D-4C4C-B2DE-952F30977F62}" destId="{9E4932D4-84EC-44A3-8D6C-88A5AB180688}" srcOrd="0" destOrd="0" presId="urn:microsoft.com/office/officeart/2005/8/layout/orgChart1"/>
    <dgm:cxn modelId="{0AE5D287-90D6-4762-BB54-CDFB70FBFE8B}" srcId="{C37C30A5-CBAD-4903-A93F-B8CD67CDF880}" destId="{50E7DF5D-B009-4F49-8776-077AD98F130F}" srcOrd="0" destOrd="0" parTransId="{ED40686A-2537-4C0C-BCE5-76130D927B09}" sibTransId="{8CDFCACE-82F6-4DDA-8CFA-6C743B4DD9E1}"/>
    <dgm:cxn modelId="{F590D688-B54B-41B6-AE03-CE023B936D28}" type="presOf" srcId="{FA23053A-4991-42A4-A73A-90D251ECF667}" destId="{23C1EBFA-1677-43D1-8B22-E97477797CCE}" srcOrd="0" destOrd="0" presId="urn:microsoft.com/office/officeart/2005/8/layout/orgChart1"/>
    <dgm:cxn modelId="{19D1248A-07A7-45A2-A794-73CB447F498D}" srcId="{EC03F6CC-E0BE-4C4F-A163-7C662C01E75C}" destId="{AA2EDF7B-9DBF-4166-927B-1CD01D1B4EFF}" srcOrd="3" destOrd="0" parTransId="{A235C3FF-400C-4FF9-86B0-195E17245D4D}" sibTransId="{E76B7CF7-7DE0-4003-9111-0A897740DB13}"/>
    <dgm:cxn modelId="{7093018B-461B-4EDF-8434-D5A66C97A737}" type="presOf" srcId="{A93BF924-1EB9-4FFA-BADB-150632CF8286}" destId="{71D3FBB4-29E5-40F4-9554-4E89E34DC2BB}" srcOrd="0" destOrd="0" presId="urn:microsoft.com/office/officeart/2005/8/layout/orgChart1"/>
    <dgm:cxn modelId="{9D244B8C-B420-4991-858B-2C557F89B199}" type="presOf" srcId="{0C5FC3CF-3DFE-42CA-A4A1-957005C253FB}" destId="{2E94AC3A-4CFA-4362-BC60-D5560884C22D}" srcOrd="0" destOrd="0" presId="urn:microsoft.com/office/officeart/2005/8/layout/orgChart1"/>
    <dgm:cxn modelId="{56DF018D-1ED8-45CA-B9A5-1491466033E7}" type="presOf" srcId="{A235C3FF-400C-4FF9-86B0-195E17245D4D}" destId="{733F6B12-A4BA-402E-8AA6-70998EDBBFF2}" srcOrd="0" destOrd="0" presId="urn:microsoft.com/office/officeart/2005/8/layout/orgChart1"/>
    <dgm:cxn modelId="{8FF1B38E-FF9F-4BDC-BD67-9710B98B4F49}" type="presOf" srcId="{8D000C69-1EDC-4AC8-AAF0-E799BD42608A}" destId="{AF97A8D5-154C-495B-893D-8554C6DC7475}" srcOrd="1" destOrd="0" presId="urn:microsoft.com/office/officeart/2005/8/layout/orgChart1"/>
    <dgm:cxn modelId="{F4BBB78E-771A-4118-AF98-378120E358C9}" type="presOf" srcId="{48DA1F05-8760-446E-BDCE-7AB2691C8804}" destId="{3B1C48BF-2957-41AA-B1A8-C698F47582A6}" srcOrd="0" destOrd="0" presId="urn:microsoft.com/office/officeart/2005/8/layout/orgChart1"/>
    <dgm:cxn modelId="{9F2F228F-02FB-410D-8B33-8A4EEAC3C69B}" type="presOf" srcId="{A73A4F19-C94E-4662-B387-D6DA9A6BCD76}" destId="{8F9D206D-951D-4C67-A440-2231782D233A}" srcOrd="1" destOrd="0" presId="urn:microsoft.com/office/officeart/2005/8/layout/orgChart1"/>
    <dgm:cxn modelId="{AA906691-4F42-492E-AC2B-D3CF56A89E79}" type="presOf" srcId="{4D950E15-D102-4BB8-B4DD-23174D6ED7DC}" destId="{AEE6EC17-52FF-4050-94E9-BD93F1D54A39}" srcOrd="1" destOrd="0" presId="urn:microsoft.com/office/officeart/2005/8/layout/orgChart1"/>
    <dgm:cxn modelId="{D15D1E98-9D3D-4454-8BC2-CAB6395132B9}" type="presOf" srcId="{3FD8A2E3-1650-494B-9670-B0E22543C5F2}" destId="{F1D2D967-3065-40D0-A47B-04941A8D93A3}" srcOrd="0" destOrd="0" presId="urn:microsoft.com/office/officeart/2005/8/layout/orgChart1"/>
    <dgm:cxn modelId="{8E0A119A-BCB9-4230-8772-FA226E46F388}" type="presOf" srcId="{C7250EED-DF1F-44A4-B1EA-D6E5D06DC2EE}" destId="{007D0C8F-1562-4F9D-896D-F0E2049583B5}" srcOrd="0" destOrd="0" presId="urn:microsoft.com/office/officeart/2005/8/layout/orgChart1"/>
    <dgm:cxn modelId="{3FCB2A9A-A8E3-4C9F-8626-DC0FC3A0B9C4}" type="presOf" srcId="{761F8479-B9C4-4E8B-8D23-4C3FAE991E05}" destId="{B23FD45C-17AA-492A-A9C3-B48DD6EFD603}" srcOrd="0" destOrd="0" presId="urn:microsoft.com/office/officeart/2005/8/layout/orgChart1"/>
    <dgm:cxn modelId="{E91DDA9C-92A4-4ED6-B11C-ECFDB6BEED5D}" type="presOf" srcId="{BA23F62E-1420-410F-B5FF-2928F84FCAF8}" destId="{41543090-5E42-4627-AA31-32B4FE8D6B29}" srcOrd="1" destOrd="0" presId="urn:microsoft.com/office/officeart/2005/8/layout/orgChart1"/>
    <dgm:cxn modelId="{00579E9D-0A37-415B-91E7-C41F97815871}" srcId="{EC03F6CC-E0BE-4C4F-A163-7C662C01E75C}" destId="{C37C30A5-CBAD-4903-A93F-B8CD67CDF880}" srcOrd="4" destOrd="0" parTransId="{86BE453C-5AAA-45CA-B29F-A46B5131982E}" sibTransId="{18C914A6-DCE7-4F0A-8C3E-5BAA8324C63D}"/>
    <dgm:cxn modelId="{6534899E-B127-4D56-B36B-5492DB7D3B6F}" srcId="{F4596271-B98E-4E7B-921F-EC335685BE45}" destId="{8182B5B6-A4F9-4F5C-9C4F-EE51FB1AF4E7}" srcOrd="6" destOrd="0" parTransId="{71CD426C-07DA-411C-8008-AC8D1001D567}" sibTransId="{BC80BBD8-754E-47AA-8516-9AA8400CA1AC}"/>
    <dgm:cxn modelId="{6865B99F-57C0-4EDF-8D20-DC4832655753}" srcId="{F4596271-B98E-4E7B-921F-EC335685BE45}" destId="{29C54402-4035-4278-9985-ABEA1712FEAD}" srcOrd="3" destOrd="0" parTransId="{900A233C-9ADA-458B-85AB-188FEDDAFACB}" sibTransId="{2D17BE60-F91A-4328-B17E-74E2236ADA02}"/>
    <dgm:cxn modelId="{34770CA0-279E-41E2-916D-1663DDCEA270}" type="presOf" srcId="{B8CC4E05-7001-4A5D-BF88-756C1E86A53F}" destId="{80D3D34C-A429-43A8-B128-3D83D6C95D26}" srcOrd="0" destOrd="0" presId="urn:microsoft.com/office/officeart/2005/8/layout/orgChart1"/>
    <dgm:cxn modelId="{4EC937A0-3A42-402C-8162-62AC59C34F03}" type="presOf" srcId="{6AF52CFD-F619-40DC-95E7-AE225B913ECD}" destId="{95C94314-3187-4A0A-85F5-57AAB21C0F0F}" srcOrd="0" destOrd="0" presId="urn:microsoft.com/office/officeart/2005/8/layout/orgChart1"/>
    <dgm:cxn modelId="{45B367A0-E7C6-41C2-886D-3B5926AA4D5F}" type="presOf" srcId="{5B821F87-87CB-4842-A28C-F8760DC16249}" destId="{E3D323A3-FEE5-4D15-8BD1-72399C80F278}" srcOrd="0" destOrd="0" presId="urn:microsoft.com/office/officeart/2005/8/layout/orgChart1"/>
    <dgm:cxn modelId="{568291A6-3783-4722-A966-B9C591091C84}" srcId="{EC03F6CC-E0BE-4C4F-A163-7C662C01E75C}" destId="{5BBB8104-85A9-472D-963F-6862B589D818}" srcOrd="1" destOrd="0" parTransId="{0C5FC3CF-3DFE-42CA-A4A1-957005C253FB}" sibTransId="{DCD150D3-8AB7-4039-B424-6E8E6528CB9F}"/>
    <dgm:cxn modelId="{9AD1BCA9-37E7-48A6-829F-B42475008592}" type="presOf" srcId="{ED40686A-2537-4C0C-BCE5-76130D927B09}" destId="{7DDA6020-6DA1-497B-91F7-91C5B0E7E804}" srcOrd="0" destOrd="0" presId="urn:microsoft.com/office/officeart/2005/8/layout/orgChart1"/>
    <dgm:cxn modelId="{7DB512AA-2D96-4C3C-922D-E51927E7119F}" type="presOf" srcId="{F4596271-B98E-4E7B-921F-EC335685BE45}" destId="{5461C689-7BCC-4EA0-B0B7-1FC3F6BFE99D}" srcOrd="0" destOrd="0" presId="urn:microsoft.com/office/officeart/2005/8/layout/orgChart1"/>
    <dgm:cxn modelId="{222915AA-0F22-452F-9044-E7C199236E32}" type="presOf" srcId="{2BE44A75-A78B-4DF8-ABCD-5E9851D85238}" destId="{DB1E6ADE-5738-4460-A091-486D0F44244F}" srcOrd="0" destOrd="0" presId="urn:microsoft.com/office/officeart/2005/8/layout/orgChart1"/>
    <dgm:cxn modelId="{2DEB2BAA-5039-42CE-BCB7-969DF2C38B47}" type="presOf" srcId="{AB811B8B-0FC5-4C89-B9A9-F6643D70A5B6}" destId="{50A0DB51-FE70-4368-AF64-76B227A4E419}" srcOrd="0" destOrd="0" presId="urn:microsoft.com/office/officeart/2005/8/layout/orgChart1"/>
    <dgm:cxn modelId="{0D9331AE-59BF-4A8A-8F3F-919BACBABE17}" type="presOf" srcId="{B8CC4E05-7001-4A5D-BF88-756C1E86A53F}" destId="{09ED9A06-92A1-4FC2-95D2-A2FBAE4DD53C}" srcOrd="1" destOrd="0" presId="urn:microsoft.com/office/officeart/2005/8/layout/orgChart1"/>
    <dgm:cxn modelId="{D70447AE-188C-4EC5-9386-20E743A281D2}" type="presOf" srcId="{48DA1F05-8760-446E-BDCE-7AB2691C8804}" destId="{437E11B6-B827-41E1-8C5B-3874509AF45E}" srcOrd="1" destOrd="0" presId="urn:microsoft.com/office/officeart/2005/8/layout/orgChart1"/>
    <dgm:cxn modelId="{FFF093B1-36EE-44D8-A93C-EE2B38E7D3FD}" type="presOf" srcId="{5BBB8104-85A9-472D-963F-6862B589D818}" destId="{DC3F8336-659E-430C-9198-F6A66C36EC7D}" srcOrd="0" destOrd="0" presId="urn:microsoft.com/office/officeart/2005/8/layout/orgChart1"/>
    <dgm:cxn modelId="{9BC30AB5-C5F5-402B-BDC1-9BD517C87BAF}" type="presOf" srcId="{71CD426C-07DA-411C-8008-AC8D1001D567}" destId="{B80BB5C4-88B6-4F5F-AD6E-066140B12957}" srcOrd="0" destOrd="0" presId="urn:microsoft.com/office/officeart/2005/8/layout/orgChart1"/>
    <dgm:cxn modelId="{49FD78B5-5C0B-4532-9FF3-C84676CB8A30}" type="presOf" srcId="{BEA7CFD6-AA9D-4F95-8015-70C4CB5746EC}" destId="{82652F3A-B0EC-4575-A2D1-A78341B55DD9}" srcOrd="0" destOrd="0" presId="urn:microsoft.com/office/officeart/2005/8/layout/orgChart1"/>
    <dgm:cxn modelId="{BE695BB6-038C-4E1B-99A8-2B59FA4AD2DD}" type="presOf" srcId="{8182B5B6-A4F9-4F5C-9C4F-EE51FB1AF4E7}" destId="{923C6C5D-322C-4507-83C7-D285AAEBBEDB}" srcOrd="1" destOrd="0" presId="urn:microsoft.com/office/officeart/2005/8/layout/orgChart1"/>
    <dgm:cxn modelId="{15912CB8-95A5-43DF-9375-ECC5254C4F2E}" type="presOf" srcId="{0926A4A5-CF91-43D0-B58A-40ABC430181A}" destId="{7169C852-05E1-4E6E-8144-09946EB554F4}" srcOrd="0" destOrd="0" presId="urn:microsoft.com/office/officeart/2005/8/layout/orgChart1"/>
    <dgm:cxn modelId="{CF4B51BA-7B52-4C73-94D9-CB6632D90319}" srcId="{F4596271-B98E-4E7B-921F-EC335685BE45}" destId="{6673AE5F-BAE6-480E-A418-FAB257664615}" srcOrd="5" destOrd="0" parTransId="{B7E4A450-7894-46FC-BCB7-BD9A0628AFE1}" sibTransId="{8E8D76ED-D7AD-4364-8046-F5294421BEB9}"/>
    <dgm:cxn modelId="{600787BC-813F-409A-B4B8-25185C8C7591}" type="presOf" srcId="{A9602ED1-256F-4652-BDD0-5E238FCFD787}" destId="{76D4975C-7F6E-402C-97F3-2B90663D00C5}" srcOrd="1" destOrd="0" presId="urn:microsoft.com/office/officeart/2005/8/layout/orgChart1"/>
    <dgm:cxn modelId="{8C90B8BF-439C-42A5-A8E8-648E655E0DC0}" type="presOf" srcId="{22A4AF09-0A13-4482-80FA-E9A8393E4A06}" destId="{DBA1D10A-B95F-49CE-A202-6DC13F2BF9DA}" srcOrd="0" destOrd="0" presId="urn:microsoft.com/office/officeart/2005/8/layout/orgChart1"/>
    <dgm:cxn modelId="{D3C644C2-0560-4FED-81C6-9A1B1FB32CEF}" type="presOf" srcId="{94B4F19C-38F7-4A34-9637-4029C955B3FF}" destId="{6C43DA4D-6F6A-4D16-944B-0E80F4A0E0FD}" srcOrd="0" destOrd="0" presId="urn:microsoft.com/office/officeart/2005/8/layout/orgChart1"/>
    <dgm:cxn modelId="{0E726EC4-5A62-492B-A4DE-425908B26603}" srcId="{C37C30A5-CBAD-4903-A93F-B8CD67CDF880}" destId="{8D000C69-1EDC-4AC8-AAF0-E799BD42608A}" srcOrd="1" destOrd="0" parTransId="{32AB7431-BE66-4EAB-86A2-B81CE09DCF85}" sibTransId="{0E223A3C-AE1D-4060-B3F8-D3BC82E7CBA6}"/>
    <dgm:cxn modelId="{5ACF70C4-0CD7-43B3-A242-378DD275B939}" type="presOf" srcId="{6673AE5F-BAE6-480E-A418-FAB257664615}" destId="{5720824F-7E15-498B-AB49-EA99D5E1BC3D}" srcOrd="0" destOrd="0" presId="urn:microsoft.com/office/officeart/2005/8/layout/orgChart1"/>
    <dgm:cxn modelId="{90603EC8-64AE-4FAD-B16E-562BF999F37D}" type="presOf" srcId="{C37C30A5-CBAD-4903-A93F-B8CD67CDF880}" destId="{EAFDF083-240A-47C2-AF8B-09C17D3303B5}" srcOrd="1" destOrd="0" presId="urn:microsoft.com/office/officeart/2005/8/layout/orgChart1"/>
    <dgm:cxn modelId="{9C5FFBCD-3D48-44A3-A9A2-B505022B1C12}" type="presOf" srcId="{F1AC64E1-43B8-4631-AEB1-E7C70A1B789F}" destId="{84AF3521-E901-4848-896F-84289DFF7BB8}" srcOrd="1" destOrd="0" presId="urn:microsoft.com/office/officeart/2005/8/layout/orgChart1"/>
    <dgm:cxn modelId="{1C2EF9CE-55C0-46D6-97C2-79B4A52111D7}" srcId="{4D950E15-D102-4BB8-B4DD-23174D6ED7DC}" destId="{48DA1F05-8760-446E-BDCE-7AB2691C8804}" srcOrd="1" destOrd="0" parTransId="{05851D52-CC42-4560-852A-C339D9F1F379}" sibTransId="{9BCA185C-4A1B-45FB-95AA-DAE85F75FB5E}"/>
    <dgm:cxn modelId="{E29076CF-E403-495E-AC55-52C032C101B4}" type="presOf" srcId="{E34881CA-E814-480B-BE89-3BA827CE55BE}" destId="{ED81F075-D70C-4E45-B415-DB0115052F57}" srcOrd="0" destOrd="0" presId="urn:microsoft.com/office/officeart/2005/8/layout/orgChart1"/>
    <dgm:cxn modelId="{7678CFD0-8AFB-44D4-9781-C811900AB12C}" srcId="{5BBB8104-85A9-472D-963F-6862B589D818}" destId="{8B3352BD-BC3F-4366-B9A8-A17466F5E813}" srcOrd="2" destOrd="0" parTransId="{94B4F19C-38F7-4A34-9637-4029C955B3FF}" sibTransId="{F03796A5-8585-4380-8F1D-3F1EE0CE003E}"/>
    <dgm:cxn modelId="{7416CDD1-849F-4B6F-9C5C-64B0017455E1}" type="presOf" srcId="{DE16668E-2B50-4F38-BCA8-FDEB0A3DFD7D}" destId="{08748CCB-607F-4EA2-8E39-19CE3D1200B1}" srcOrd="0" destOrd="0" presId="urn:microsoft.com/office/officeart/2005/8/layout/orgChart1"/>
    <dgm:cxn modelId="{038AEFD3-D926-49C0-8A2F-4B66A31292BA}" type="presOf" srcId="{FE4FCBC5-B815-4C05-BD11-1685C0769D11}" destId="{F95780EC-73D4-4185-B600-9DB957F20DB2}" srcOrd="0" destOrd="0" presId="urn:microsoft.com/office/officeart/2005/8/layout/orgChart1"/>
    <dgm:cxn modelId="{CEB21FDA-BCB1-4D82-8A78-9EAB4646F57A}" type="presOf" srcId="{EEAE8395-8A7B-4FB2-9FAC-7EDAB1EF5A5F}" destId="{13310DE7-53E4-46E7-8B80-3775F1B19F83}" srcOrd="0" destOrd="0" presId="urn:microsoft.com/office/officeart/2005/8/layout/orgChart1"/>
    <dgm:cxn modelId="{0306D4DA-EF53-4137-9343-DD0C1B93F411}" type="presOf" srcId="{89B5609C-1E70-47FC-8417-77A6F584EC6E}" destId="{98D618FE-AB57-4AB9-8035-97FAF7D163C0}" srcOrd="0" destOrd="0" presId="urn:microsoft.com/office/officeart/2005/8/layout/orgChart1"/>
    <dgm:cxn modelId="{E7D19ADC-46E6-4447-95EF-4E5B7079642D}" type="presOf" srcId="{58B1E5E3-6FEC-49A0-8C8D-936773D8800E}" destId="{97498C8E-CC91-4195-9E66-C01DC3528683}" srcOrd="1" destOrd="0" presId="urn:microsoft.com/office/officeart/2005/8/layout/orgChart1"/>
    <dgm:cxn modelId="{61F79ADD-8A6B-4DB2-A100-6C3C3A607A6B}" type="presOf" srcId="{32AB7431-BE66-4EAB-86A2-B81CE09DCF85}" destId="{62103D6F-34B8-4CAC-9C07-CED21FB3057C}" srcOrd="0" destOrd="0" presId="urn:microsoft.com/office/officeart/2005/8/layout/orgChart1"/>
    <dgm:cxn modelId="{2B0322DF-CABD-4277-8B90-B59A28DF47D8}" type="presOf" srcId="{AA2EDF7B-9DBF-4166-927B-1CD01D1B4EFF}" destId="{E9B47787-7A6D-4EF5-9551-B2A3C2DF2F48}" srcOrd="0" destOrd="0" presId="urn:microsoft.com/office/officeart/2005/8/layout/orgChart1"/>
    <dgm:cxn modelId="{033CCAE0-7D30-47A4-B0CB-1D306182BA9D}" type="presOf" srcId="{4CADD781-3628-4BE3-A6B7-5B87D0EC9786}" destId="{62D616B2-C3BC-4C71-ABAA-5CA3DC52507A}" srcOrd="0" destOrd="0" presId="urn:microsoft.com/office/officeart/2005/8/layout/orgChart1"/>
    <dgm:cxn modelId="{C555AFE4-9FE4-46BA-BD7E-D2E1FF81164A}" srcId="{EC03F6CC-E0BE-4C4F-A163-7C662C01E75C}" destId="{F4596271-B98E-4E7B-921F-EC335685BE45}" srcOrd="0" destOrd="0" parTransId="{AB811B8B-0FC5-4C89-B9A9-F6643D70A5B6}" sibTransId="{9E147C2E-6A5F-49BE-B7B4-94E20BAA3B6A}"/>
    <dgm:cxn modelId="{51AAB2E5-3AEB-4DB0-B854-56C3C96729B1}" srcId="{F4596271-B98E-4E7B-921F-EC335685BE45}" destId="{A93BF924-1EB9-4FFA-BADB-150632CF8286}" srcOrd="4" destOrd="0" parTransId="{FE4FCBC5-B815-4C05-BD11-1685C0769D11}" sibTransId="{8BAA247C-8ECA-49FB-A144-9B36605C5853}"/>
    <dgm:cxn modelId="{6E9B90E6-49C9-4B03-93A6-F46F94F92A95}" type="presOf" srcId="{BEA7CFD6-AA9D-4F95-8015-70C4CB5746EC}" destId="{78D3C732-13FA-4C1F-A204-7CC51CA64D3A}" srcOrd="1" destOrd="0" presId="urn:microsoft.com/office/officeart/2005/8/layout/orgChart1"/>
    <dgm:cxn modelId="{57E1F9E7-5B42-480D-AC24-83C5721C5E16}" type="presOf" srcId="{8B3352BD-BC3F-4366-B9A8-A17466F5E813}" destId="{8422E600-D4CC-40F6-BA3A-06D1D803DA97}" srcOrd="1" destOrd="0" presId="urn:microsoft.com/office/officeart/2005/8/layout/orgChart1"/>
    <dgm:cxn modelId="{15F81DE9-F26A-40C7-9F69-433B824AC1A2}" type="presOf" srcId="{A73A4F19-C94E-4662-B387-D6DA9A6BCD76}" destId="{400512CE-1534-4641-952B-3B1D80FEF9C2}" srcOrd="0" destOrd="0" presId="urn:microsoft.com/office/officeart/2005/8/layout/orgChart1"/>
    <dgm:cxn modelId="{2F055FE9-6525-465C-A3E0-45BD7EBAE07E}" type="presOf" srcId="{400B0875-C21B-4109-AD71-393CA6F95071}" destId="{2DB677FB-6238-421C-9ECB-742306666B6A}" srcOrd="1" destOrd="0" presId="urn:microsoft.com/office/officeart/2005/8/layout/orgChart1"/>
    <dgm:cxn modelId="{F3ABF2EC-B48B-40B0-9D8F-BF05E4A6EC2B}" type="presOf" srcId="{C489A73E-F167-4ABC-B13B-1F21754D125E}" destId="{FD42524A-ABDF-4F89-B55A-53686CD31423}" srcOrd="0" destOrd="0" presId="urn:microsoft.com/office/officeart/2005/8/layout/orgChart1"/>
    <dgm:cxn modelId="{A950CCEF-BD1B-4BFC-8B89-E6D3EFA4359B}" type="presOf" srcId="{F21A9725-8F3A-4321-BB75-F4EAAA0EB30F}" destId="{A04CE375-72BF-4175-85D2-646CEFA9188C}" srcOrd="0" destOrd="0" presId="urn:microsoft.com/office/officeart/2005/8/layout/orgChart1"/>
    <dgm:cxn modelId="{E976DCF0-4E26-46D0-9545-667BDE3000BE}" type="presOf" srcId="{8EED6528-5832-4D98-B438-40DBB60A3523}" destId="{79F19EFD-9023-466C-8D04-E36D2F0A8EBA}" srcOrd="0" destOrd="0" presId="urn:microsoft.com/office/officeart/2005/8/layout/orgChart1"/>
    <dgm:cxn modelId="{B06F86F2-264E-46A2-8B3A-291E43E46B7B}" type="presOf" srcId="{F4596271-B98E-4E7B-921F-EC335685BE45}" destId="{7E77BD7A-EB43-4975-B5A4-1BDF951FE4CE}" srcOrd="1" destOrd="0" presId="urn:microsoft.com/office/officeart/2005/8/layout/orgChart1"/>
    <dgm:cxn modelId="{51F3BCF4-F601-4E2F-ABB7-EBA918C58832}" type="presOf" srcId="{86BE453C-5AAA-45CA-B29F-A46B5131982E}" destId="{E4625236-9165-4A5A-885B-1A05273B64BD}" srcOrd="0" destOrd="0" presId="urn:microsoft.com/office/officeart/2005/8/layout/orgChart1"/>
    <dgm:cxn modelId="{089203F7-EA40-41C6-B406-C21344033613}" type="presOf" srcId="{900A233C-9ADA-458B-85AB-188FEDDAFACB}" destId="{A70D6A16-E1A2-4BC4-9D47-F38BE313403A}" srcOrd="0" destOrd="0" presId="urn:microsoft.com/office/officeart/2005/8/layout/orgChart1"/>
    <dgm:cxn modelId="{18113DF7-23B7-49BE-8EAE-FF84A1652D65}" type="presOf" srcId="{EC03F6CC-E0BE-4C4F-A163-7C662C01E75C}" destId="{52222833-F56D-45D0-B2E7-394254F0EB00}" srcOrd="1" destOrd="0" presId="urn:microsoft.com/office/officeart/2005/8/layout/orgChart1"/>
    <dgm:cxn modelId="{323C89F7-3219-46C1-B8D8-417FE7E0FA3A}" type="presOf" srcId="{24B26EBC-F15D-4748-A7AF-47F225968E5E}" destId="{B0085BE7-63F7-4E7D-9908-DCB2BFA0B32E}" srcOrd="0" destOrd="0" presId="urn:microsoft.com/office/officeart/2005/8/layout/orgChart1"/>
    <dgm:cxn modelId="{FEF690F8-5B80-4AD8-86F7-86B1F2EDD55A}" type="presOf" srcId="{102E24C5-6228-4C40-8893-AA84D949CA5B}" destId="{1C8CD70F-4091-4F9A-AE92-DFB8A61553AB}" srcOrd="0" destOrd="0" presId="urn:microsoft.com/office/officeart/2005/8/layout/orgChart1"/>
    <dgm:cxn modelId="{A010D5F8-2D58-4C12-9F66-58B8D5B7A42B}" type="presOf" srcId="{C7250EED-DF1F-44A4-B1EA-D6E5D06DC2EE}" destId="{8C6383C9-E6CC-414C-A73E-A4883F338631}" srcOrd="1" destOrd="0" presId="urn:microsoft.com/office/officeart/2005/8/layout/orgChart1"/>
    <dgm:cxn modelId="{956BEDF8-964E-4014-A79D-F8F8832D1A9C}" srcId="{EC03F6CC-E0BE-4C4F-A163-7C662C01E75C}" destId="{BDAEDA66-3176-4083-B8C0-D90938073E00}" srcOrd="6" destOrd="0" parTransId="{102E24C5-6228-4C40-8893-AA84D949CA5B}" sibTransId="{C4D76AFA-949D-410F-942E-43E69FCECC0B}"/>
    <dgm:cxn modelId="{A04D23FA-1A34-4510-8CFD-0C553A577988}" srcId="{4D950E15-D102-4BB8-B4DD-23174D6ED7DC}" destId="{C7250EED-DF1F-44A4-B1EA-D6E5D06DC2EE}" srcOrd="2" destOrd="0" parTransId="{C2868F11-2543-44B2-9328-9235025B4D99}" sibTransId="{9A3CF157-5703-4AB4-BA36-2CB8655F2653}"/>
    <dgm:cxn modelId="{160897FC-FF0B-47E0-A433-5EBF0698852A}" type="presOf" srcId="{BA23F62E-1420-410F-B5FF-2928F84FCAF8}" destId="{7C4527FD-1FCD-40DC-AD8C-CFA248E9D360}" srcOrd="0" destOrd="0" presId="urn:microsoft.com/office/officeart/2005/8/layout/orgChart1"/>
    <dgm:cxn modelId="{7C698BFD-6DCB-46E2-9A7F-10A680B51CD4}" type="presOf" srcId="{4D950E15-D102-4BB8-B4DD-23174D6ED7DC}" destId="{ED3C4343-D383-4F95-B687-84393E6C0F36}" srcOrd="0" destOrd="0" presId="urn:microsoft.com/office/officeart/2005/8/layout/orgChart1"/>
    <dgm:cxn modelId="{114EC9FF-CF2A-4C42-B8F0-9495FB9B1B2A}" srcId="{4D950E15-D102-4BB8-B4DD-23174D6ED7DC}" destId="{58B1E5E3-6FEC-49A0-8C8D-936773D8800E}" srcOrd="3" destOrd="0" parTransId="{6AF52CFD-F619-40DC-95E7-AE225B913ECD}" sibTransId="{8973D417-F52E-4073-989C-A60650150792}"/>
    <dgm:cxn modelId="{5A248265-573C-4785-955F-36E6990E981B}" type="presParOf" srcId="{9E4932D4-84EC-44A3-8D6C-88A5AB180688}" destId="{12482662-35D7-413E-B8CC-A19D4B3BC6A7}" srcOrd="0" destOrd="0" presId="urn:microsoft.com/office/officeart/2005/8/layout/orgChart1"/>
    <dgm:cxn modelId="{2A99C23C-B3B2-40C1-8468-1948EB7DE208}" type="presParOf" srcId="{12482662-35D7-413E-B8CC-A19D4B3BC6A7}" destId="{9B1F5B90-9B81-4483-B563-90224F74C243}" srcOrd="0" destOrd="0" presId="urn:microsoft.com/office/officeart/2005/8/layout/orgChart1"/>
    <dgm:cxn modelId="{F09789EE-13F1-4ED4-9660-0DA847709F63}" type="presParOf" srcId="{9B1F5B90-9B81-4483-B563-90224F74C243}" destId="{A072925B-DE5F-4A87-B529-039D104D06F9}" srcOrd="0" destOrd="0" presId="urn:microsoft.com/office/officeart/2005/8/layout/orgChart1"/>
    <dgm:cxn modelId="{FDE3DEFC-3A0D-4766-A70A-7D7329939DF3}" type="presParOf" srcId="{9B1F5B90-9B81-4483-B563-90224F74C243}" destId="{52222833-F56D-45D0-B2E7-394254F0EB00}" srcOrd="1" destOrd="0" presId="urn:microsoft.com/office/officeart/2005/8/layout/orgChart1"/>
    <dgm:cxn modelId="{53EDBA34-0C5B-4471-8512-E7BBE9F4FA17}" type="presParOf" srcId="{12482662-35D7-413E-B8CC-A19D4B3BC6A7}" destId="{1F1A213F-8961-4F99-836E-555E8207B61C}" srcOrd="1" destOrd="0" presId="urn:microsoft.com/office/officeart/2005/8/layout/orgChart1"/>
    <dgm:cxn modelId="{4E3086AA-D5BC-4A9A-9DE9-A300C168CE15}" type="presParOf" srcId="{1F1A213F-8961-4F99-836E-555E8207B61C}" destId="{50A0DB51-FE70-4368-AF64-76B227A4E419}" srcOrd="0" destOrd="0" presId="urn:microsoft.com/office/officeart/2005/8/layout/orgChart1"/>
    <dgm:cxn modelId="{C06C5970-8B29-4B3B-A06B-7660FBAEDA82}" type="presParOf" srcId="{1F1A213F-8961-4F99-836E-555E8207B61C}" destId="{81D5C088-6B6E-4C36-91FB-0CA140B1D98D}" srcOrd="1" destOrd="0" presId="urn:microsoft.com/office/officeart/2005/8/layout/orgChart1"/>
    <dgm:cxn modelId="{C5C99241-0A6E-41FB-ADFF-0CE41B1AB9B0}" type="presParOf" srcId="{81D5C088-6B6E-4C36-91FB-0CA140B1D98D}" destId="{365754EE-D060-4585-932A-FDD10A106ECE}" srcOrd="0" destOrd="0" presId="urn:microsoft.com/office/officeart/2005/8/layout/orgChart1"/>
    <dgm:cxn modelId="{401D61CB-4025-4055-8B3E-7A9F741B22E3}" type="presParOf" srcId="{365754EE-D060-4585-932A-FDD10A106ECE}" destId="{5461C689-7BCC-4EA0-B0B7-1FC3F6BFE99D}" srcOrd="0" destOrd="0" presId="urn:microsoft.com/office/officeart/2005/8/layout/orgChart1"/>
    <dgm:cxn modelId="{B18C55D0-6F22-48D4-BB2E-20BA6D0152D7}" type="presParOf" srcId="{365754EE-D060-4585-932A-FDD10A106ECE}" destId="{7E77BD7A-EB43-4975-B5A4-1BDF951FE4CE}" srcOrd="1" destOrd="0" presId="urn:microsoft.com/office/officeart/2005/8/layout/orgChart1"/>
    <dgm:cxn modelId="{52CFBF28-AA9D-4B9B-8CD0-D06FC652F48D}" type="presParOf" srcId="{81D5C088-6B6E-4C36-91FB-0CA140B1D98D}" destId="{84D00A14-3931-4DAE-A197-9C1FB209C752}" srcOrd="1" destOrd="0" presId="urn:microsoft.com/office/officeart/2005/8/layout/orgChart1"/>
    <dgm:cxn modelId="{9198D308-B411-4A6E-99D7-648C03FDADE6}" type="presParOf" srcId="{84D00A14-3931-4DAE-A197-9C1FB209C752}" destId="{B0085BE7-63F7-4E7D-9908-DCB2BFA0B32E}" srcOrd="0" destOrd="0" presId="urn:microsoft.com/office/officeart/2005/8/layout/orgChart1"/>
    <dgm:cxn modelId="{478187D4-F13D-4C11-87CE-D897A9A8749D}" type="presParOf" srcId="{84D00A14-3931-4DAE-A197-9C1FB209C752}" destId="{2E142060-4E5B-41CF-BA86-888DDD269301}" srcOrd="1" destOrd="0" presId="urn:microsoft.com/office/officeart/2005/8/layout/orgChart1"/>
    <dgm:cxn modelId="{AEC633FF-11EE-4D42-9246-3CA022B1A53F}" type="presParOf" srcId="{2E142060-4E5B-41CF-BA86-888DDD269301}" destId="{901EE385-F073-4CA1-8644-3531F4F162B7}" srcOrd="0" destOrd="0" presId="urn:microsoft.com/office/officeart/2005/8/layout/orgChart1"/>
    <dgm:cxn modelId="{3AD686AD-AC40-4FBE-AC2A-73FC0727826B}" type="presParOf" srcId="{901EE385-F073-4CA1-8644-3531F4F162B7}" destId="{82652F3A-B0EC-4575-A2D1-A78341B55DD9}" srcOrd="0" destOrd="0" presId="urn:microsoft.com/office/officeart/2005/8/layout/orgChart1"/>
    <dgm:cxn modelId="{1308A4D8-4025-4F59-8C44-04836B10C4DB}" type="presParOf" srcId="{901EE385-F073-4CA1-8644-3531F4F162B7}" destId="{78D3C732-13FA-4C1F-A204-7CC51CA64D3A}" srcOrd="1" destOrd="0" presId="urn:microsoft.com/office/officeart/2005/8/layout/orgChart1"/>
    <dgm:cxn modelId="{5A82346A-C0E1-4CD0-A601-FB8410B24BD5}" type="presParOf" srcId="{2E142060-4E5B-41CF-BA86-888DDD269301}" destId="{7B7FAFF0-1EC4-4282-AB9B-14D833C4A221}" srcOrd="1" destOrd="0" presId="urn:microsoft.com/office/officeart/2005/8/layout/orgChart1"/>
    <dgm:cxn modelId="{ADA8133C-3718-4C22-BC30-1CFA8B045C67}" type="presParOf" srcId="{2E142060-4E5B-41CF-BA86-888DDD269301}" destId="{6590D212-E634-4A7D-B675-BCAE22E00618}" srcOrd="2" destOrd="0" presId="urn:microsoft.com/office/officeart/2005/8/layout/orgChart1"/>
    <dgm:cxn modelId="{F4FB5248-A5B6-4404-A441-D1E9528525F3}" type="presParOf" srcId="{84D00A14-3931-4DAE-A197-9C1FB209C752}" destId="{B23FD45C-17AA-492A-A9C3-B48DD6EFD603}" srcOrd="2" destOrd="0" presId="urn:microsoft.com/office/officeart/2005/8/layout/orgChart1"/>
    <dgm:cxn modelId="{90355E15-7D01-433B-B94F-77ACF4912599}" type="presParOf" srcId="{84D00A14-3931-4DAE-A197-9C1FB209C752}" destId="{FB5E484E-3526-4AF9-9CE1-1384FA393373}" srcOrd="3" destOrd="0" presId="urn:microsoft.com/office/officeart/2005/8/layout/orgChart1"/>
    <dgm:cxn modelId="{1B543FD7-3241-44D5-856F-4AFB69C6C901}" type="presParOf" srcId="{FB5E484E-3526-4AF9-9CE1-1384FA393373}" destId="{571BBEB6-ECD6-4182-A0EB-54DDE9B10EC4}" srcOrd="0" destOrd="0" presId="urn:microsoft.com/office/officeart/2005/8/layout/orgChart1"/>
    <dgm:cxn modelId="{AFCEE808-CA17-4DDE-90DD-CBD1616BB6B2}" type="presParOf" srcId="{571BBEB6-ECD6-4182-A0EB-54DDE9B10EC4}" destId="{08748CCB-607F-4EA2-8E39-19CE3D1200B1}" srcOrd="0" destOrd="0" presId="urn:microsoft.com/office/officeart/2005/8/layout/orgChart1"/>
    <dgm:cxn modelId="{48895438-1B42-4A11-8BC4-9529B7FBF598}" type="presParOf" srcId="{571BBEB6-ECD6-4182-A0EB-54DDE9B10EC4}" destId="{3C2E9BC7-17B8-4FAF-AFCE-3582FBE2B0DE}" srcOrd="1" destOrd="0" presId="urn:microsoft.com/office/officeart/2005/8/layout/orgChart1"/>
    <dgm:cxn modelId="{0751DBF2-CEB9-419B-BB31-C7644B6C2BF3}" type="presParOf" srcId="{FB5E484E-3526-4AF9-9CE1-1384FA393373}" destId="{E9AD3340-5ACA-4AB1-B3A5-4B3F96AA41E4}" srcOrd="1" destOrd="0" presId="urn:microsoft.com/office/officeart/2005/8/layout/orgChart1"/>
    <dgm:cxn modelId="{33D89D4E-D95D-4C8B-9D48-C4488AC49037}" type="presParOf" srcId="{FB5E484E-3526-4AF9-9CE1-1384FA393373}" destId="{6C5A1F86-D818-4F63-9667-3501F007920C}" srcOrd="2" destOrd="0" presId="urn:microsoft.com/office/officeart/2005/8/layout/orgChart1"/>
    <dgm:cxn modelId="{2D651378-FA38-420C-8E44-F61B83EAC4B8}" type="presParOf" srcId="{84D00A14-3931-4DAE-A197-9C1FB209C752}" destId="{EDCF16BE-89A4-46A1-BE48-1BCD49B2F7CF}" srcOrd="4" destOrd="0" presId="urn:microsoft.com/office/officeart/2005/8/layout/orgChart1"/>
    <dgm:cxn modelId="{E8BEB4DE-D543-49C0-B2B8-E88AEB960C2E}" type="presParOf" srcId="{84D00A14-3931-4DAE-A197-9C1FB209C752}" destId="{60229F10-C536-473C-87F3-03250FBD542A}" srcOrd="5" destOrd="0" presId="urn:microsoft.com/office/officeart/2005/8/layout/orgChart1"/>
    <dgm:cxn modelId="{C04B1614-BA98-4A75-84DC-007CD628BFD9}" type="presParOf" srcId="{60229F10-C536-473C-87F3-03250FBD542A}" destId="{60FE7AC1-66D2-4BA8-9F87-83062F571399}" srcOrd="0" destOrd="0" presId="urn:microsoft.com/office/officeart/2005/8/layout/orgChart1"/>
    <dgm:cxn modelId="{ADADCEB1-44A0-482A-A820-85220E54E557}" type="presParOf" srcId="{60FE7AC1-66D2-4BA8-9F87-83062F571399}" destId="{400512CE-1534-4641-952B-3B1D80FEF9C2}" srcOrd="0" destOrd="0" presId="urn:microsoft.com/office/officeart/2005/8/layout/orgChart1"/>
    <dgm:cxn modelId="{5914B4EE-DA53-4DDD-8761-849D245D10FE}" type="presParOf" srcId="{60FE7AC1-66D2-4BA8-9F87-83062F571399}" destId="{8F9D206D-951D-4C67-A440-2231782D233A}" srcOrd="1" destOrd="0" presId="urn:microsoft.com/office/officeart/2005/8/layout/orgChart1"/>
    <dgm:cxn modelId="{499DED8D-A7D8-4CE3-BE72-826AEA1170A9}" type="presParOf" srcId="{60229F10-C536-473C-87F3-03250FBD542A}" destId="{2F203C30-41D4-4F23-A6D0-0802DDCF53AB}" srcOrd="1" destOrd="0" presId="urn:microsoft.com/office/officeart/2005/8/layout/orgChart1"/>
    <dgm:cxn modelId="{F1648A8B-5345-404F-9050-3B3283A02E51}" type="presParOf" srcId="{60229F10-C536-473C-87F3-03250FBD542A}" destId="{A7F00E28-EFD0-43EC-9C7B-AD0017241B28}" srcOrd="2" destOrd="0" presId="urn:microsoft.com/office/officeart/2005/8/layout/orgChart1"/>
    <dgm:cxn modelId="{03B0CD59-51B7-430F-9D3B-2DBA1934BE69}" type="presParOf" srcId="{84D00A14-3931-4DAE-A197-9C1FB209C752}" destId="{A70D6A16-E1A2-4BC4-9D47-F38BE313403A}" srcOrd="6" destOrd="0" presId="urn:microsoft.com/office/officeart/2005/8/layout/orgChart1"/>
    <dgm:cxn modelId="{740312E0-1AA2-4D07-8215-F0A65DAFE4D6}" type="presParOf" srcId="{84D00A14-3931-4DAE-A197-9C1FB209C752}" destId="{5F988716-0A73-48B3-8AC5-73AC5A22057E}" srcOrd="7" destOrd="0" presId="urn:microsoft.com/office/officeart/2005/8/layout/orgChart1"/>
    <dgm:cxn modelId="{1B96D0B5-9B51-4CD7-927C-922AC8BD7CF3}" type="presParOf" srcId="{5F988716-0A73-48B3-8AC5-73AC5A22057E}" destId="{54DD717D-6246-43B5-B13D-4517CB677B87}" srcOrd="0" destOrd="0" presId="urn:microsoft.com/office/officeart/2005/8/layout/orgChart1"/>
    <dgm:cxn modelId="{D9C4D211-B982-4163-8F66-EACCA6DB0C6C}" type="presParOf" srcId="{54DD717D-6246-43B5-B13D-4517CB677B87}" destId="{60D6EDDE-E155-4B96-9F0A-CE7B0B28C86A}" srcOrd="0" destOrd="0" presId="urn:microsoft.com/office/officeart/2005/8/layout/orgChart1"/>
    <dgm:cxn modelId="{D99C1CBF-CA71-454B-9E3C-7540E9EA9D20}" type="presParOf" srcId="{54DD717D-6246-43B5-B13D-4517CB677B87}" destId="{D33FFA20-63BA-46BC-8620-A7E7D5FE09A7}" srcOrd="1" destOrd="0" presId="urn:microsoft.com/office/officeart/2005/8/layout/orgChart1"/>
    <dgm:cxn modelId="{4EF4F0F3-E961-40BE-9EB6-672E0565B8AE}" type="presParOf" srcId="{5F988716-0A73-48B3-8AC5-73AC5A22057E}" destId="{7840E4EB-750E-4F24-B518-128A3991F46C}" srcOrd="1" destOrd="0" presId="urn:microsoft.com/office/officeart/2005/8/layout/orgChart1"/>
    <dgm:cxn modelId="{F932C9BE-7750-4EEF-B58A-C07FBCC8EF02}" type="presParOf" srcId="{5F988716-0A73-48B3-8AC5-73AC5A22057E}" destId="{9DF139D5-3AAD-4C3D-847E-DA98B4F0754C}" srcOrd="2" destOrd="0" presId="urn:microsoft.com/office/officeart/2005/8/layout/orgChart1"/>
    <dgm:cxn modelId="{2D47D47A-36A0-4512-9392-D7B911E704ED}" type="presParOf" srcId="{84D00A14-3931-4DAE-A197-9C1FB209C752}" destId="{F95780EC-73D4-4185-B600-9DB957F20DB2}" srcOrd="8" destOrd="0" presId="urn:microsoft.com/office/officeart/2005/8/layout/orgChart1"/>
    <dgm:cxn modelId="{EE6EC6DA-3DA9-4E9B-BD21-A34E498A8178}" type="presParOf" srcId="{84D00A14-3931-4DAE-A197-9C1FB209C752}" destId="{B5989227-7DA1-40FD-BE9E-3FE2536925C4}" srcOrd="9" destOrd="0" presId="urn:microsoft.com/office/officeart/2005/8/layout/orgChart1"/>
    <dgm:cxn modelId="{DF6BF391-2837-4473-BE8D-855E61268ABE}" type="presParOf" srcId="{B5989227-7DA1-40FD-BE9E-3FE2536925C4}" destId="{15F74754-3C79-4423-A711-4838AEC66267}" srcOrd="0" destOrd="0" presId="urn:microsoft.com/office/officeart/2005/8/layout/orgChart1"/>
    <dgm:cxn modelId="{5FEDF72F-F239-4F2B-9F52-F0F19CD4C53F}" type="presParOf" srcId="{15F74754-3C79-4423-A711-4838AEC66267}" destId="{71D3FBB4-29E5-40F4-9554-4E89E34DC2BB}" srcOrd="0" destOrd="0" presId="urn:microsoft.com/office/officeart/2005/8/layout/orgChart1"/>
    <dgm:cxn modelId="{21959B5A-A17B-40E1-A6E0-A1DD95F07871}" type="presParOf" srcId="{15F74754-3C79-4423-A711-4838AEC66267}" destId="{F700E209-0128-43E2-AFA6-AB4C3B31CD38}" srcOrd="1" destOrd="0" presId="urn:microsoft.com/office/officeart/2005/8/layout/orgChart1"/>
    <dgm:cxn modelId="{5B713589-F44A-4541-8387-2F9A4C7CA7CC}" type="presParOf" srcId="{B5989227-7DA1-40FD-BE9E-3FE2536925C4}" destId="{CEE68D63-D81D-4F34-8206-0A451B4422BF}" srcOrd="1" destOrd="0" presId="urn:microsoft.com/office/officeart/2005/8/layout/orgChart1"/>
    <dgm:cxn modelId="{88DB84D2-3150-4CC4-AB0E-E08A8E544FA8}" type="presParOf" srcId="{B5989227-7DA1-40FD-BE9E-3FE2536925C4}" destId="{E6192897-BAFC-4654-B6CE-8C7B69E6E760}" srcOrd="2" destOrd="0" presId="urn:microsoft.com/office/officeart/2005/8/layout/orgChart1"/>
    <dgm:cxn modelId="{26BD15A2-EB24-407F-9F3C-E19E678E83A0}" type="presParOf" srcId="{84D00A14-3931-4DAE-A197-9C1FB209C752}" destId="{FC1D0E07-7B5A-437C-9048-7DEBB40FB7C8}" srcOrd="10" destOrd="0" presId="urn:microsoft.com/office/officeart/2005/8/layout/orgChart1"/>
    <dgm:cxn modelId="{19E83CB9-118F-46A8-B6DE-EE4AA6CE118F}" type="presParOf" srcId="{84D00A14-3931-4DAE-A197-9C1FB209C752}" destId="{FA123DFE-4B91-4E83-BB6D-64E72A3E2E0D}" srcOrd="11" destOrd="0" presId="urn:microsoft.com/office/officeart/2005/8/layout/orgChart1"/>
    <dgm:cxn modelId="{5508739C-3143-443E-9742-D3047F7E5FA9}" type="presParOf" srcId="{FA123DFE-4B91-4E83-BB6D-64E72A3E2E0D}" destId="{3B3C0257-637E-4D07-9B57-0CAFDA010C12}" srcOrd="0" destOrd="0" presId="urn:microsoft.com/office/officeart/2005/8/layout/orgChart1"/>
    <dgm:cxn modelId="{BFF9EFAA-A166-4744-8634-FE42BE511C45}" type="presParOf" srcId="{3B3C0257-637E-4D07-9B57-0CAFDA010C12}" destId="{5720824F-7E15-498B-AB49-EA99D5E1BC3D}" srcOrd="0" destOrd="0" presId="urn:microsoft.com/office/officeart/2005/8/layout/orgChart1"/>
    <dgm:cxn modelId="{BBFFDA71-1A52-4695-B125-68A3836A2F1A}" type="presParOf" srcId="{3B3C0257-637E-4D07-9B57-0CAFDA010C12}" destId="{603EAB78-74C9-4F48-A054-712FC55EDC7E}" srcOrd="1" destOrd="0" presId="urn:microsoft.com/office/officeart/2005/8/layout/orgChart1"/>
    <dgm:cxn modelId="{85E6FAC9-7CDA-4CAC-9F5C-9C292C1F6B73}" type="presParOf" srcId="{FA123DFE-4B91-4E83-BB6D-64E72A3E2E0D}" destId="{F58E6F70-B24F-43B0-9BD9-36582F01E8D0}" srcOrd="1" destOrd="0" presId="urn:microsoft.com/office/officeart/2005/8/layout/orgChart1"/>
    <dgm:cxn modelId="{2B576468-87A6-47FA-A595-CD3DA2814F42}" type="presParOf" srcId="{FA123DFE-4B91-4E83-BB6D-64E72A3E2E0D}" destId="{92AC5B03-1EE3-41BE-9CF2-B7B189255E27}" srcOrd="2" destOrd="0" presId="urn:microsoft.com/office/officeart/2005/8/layout/orgChart1"/>
    <dgm:cxn modelId="{62D39CAA-125D-4D32-AFA2-F68AEE798F9E}" type="presParOf" srcId="{84D00A14-3931-4DAE-A197-9C1FB209C752}" destId="{B80BB5C4-88B6-4F5F-AD6E-066140B12957}" srcOrd="12" destOrd="0" presId="urn:microsoft.com/office/officeart/2005/8/layout/orgChart1"/>
    <dgm:cxn modelId="{7066831A-D87C-4914-996A-23E57BBE2F34}" type="presParOf" srcId="{84D00A14-3931-4DAE-A197-9C1FB209C752}" destId="{FD95609D-88F6-42FF-ABF3-A989BF0ED15A}" srcOrd="13" destOrd="0" presId="urn:microsoft.com/office/officeart/2005/8/layout/orgChart1"/>
    <dgm:cxn modelId="{7B0A8B6A-4787-4ACF-85E2-D16D040B100F}" type="presParOf" srcId="{FD95609D-88F6-42FF-ABF3-A989BF0ED15A}" destId="{F96334D1-0273-4D2B-A585-77D6F2778F70}" srcOrd="0" destOrd="0" presId="urn:microsoft.com/office/officeart/2005/8/layout/orgChart1"/>
    <dgm:cxn modelId="{00883A25-CFA0-4E8B-B4B4-67C8C8005E81}" type="presParOf" srcId="{F96334D1-0273-4D2B-A585-77D6F2778F70}" destId="{E1E78A5F-87E2-4EEF-86FA-E8A8FF560FB6}" srcOrd="0" destOrd="0" presId="urn:microsoft.com/office/officeart/2005/8/layout/orgChart1"/>
    <dgm:cxn modelId="{DF31534B-1BC4-431D-A72A-278C9E5CAAA0}" type="presParOf" srcId="{F96334D1-0273-4D2B-A585-77D6F2778F70}" destId="{923C6C5D-322C-4507-83C7-D285AAEBBEDB}" srcOrd="1" destOrd="0" presId="urn:microsoft.com/office/officeart/2005/8/layout/orgChart1"/>
    <dgm:cxn modelId="{4FB7A03C-7BB4-45E5-94A8-B862DD683D9B}" type="presParOf" srcId="{FD95609D-88F6-42FF-ABF3-A989BF0ED15A}" destId="{745FD874-C232-4B08-851E-FA8AE3506205}" srcOrd="1" destOrd="0" presId="urn:microsoft.com/office/officeart/2005/8/layout/orgChart1"/>
    <dgm:cxn modelId="{11B669BF-6866-4918-91F4-AFD7C9336CD2}" type="presParOf" srcId="{FD95609D-88F6-42FF-ABF3-A989BF0ED15A}" destId="{91F7337C-41E4-4ADA-8EF9-3FBFC82BE75A}" srcOrd="2" destOrd="0" presId="urn:microsoft.com/office/officeart/2005/8/layout/orgChart1"/>
    <dgm:cxn modelId="{332D6FB7-77F9-46BB-B925-FFF0305F3DD3}" type="presParOf" srcId="{84D00A14-3931-4DAE-A197-9C1FB209C752}" destId="{850C8788-82AA-4B6B-8494-83B9A984B026}" srcOrd="14" destOrd="0" presId="urn:microsoft.com/office/officeart/2005/8/layout/orgChart1"/>
    <dgm:cxn modelId="{D3C34686-C49F-4209-8DC5-71A9F1632D3B}" type="presParOf" srcId="{84D00A14-3931-4DAE-A197-9C1FB209C752}" destId="{9827C1A0-902F-4E39-9ED1-21DA5917CA4E}" srcOrd="15" destOrd="0" presId="urn:microsoft.com/office/officeart/2005/8/layout/orgChart1"/>
    <dgm:cxn modelId="{57A0D945-A210-4F52-9054-5BFE092C3769}" type="presParOf" srcId="{9827C1A0-902F-4E39-9ED1-21DA5917CA4E}" destId="{D1279E0D-74CE-417C-BF41-BE334452E520}" srcOrd="0" destOrd="0" presId="urn:microsoft.com/office/officeart/2005/8/layout/orgChart1"/>
    <dgm:cxn modelId="{FA882698-1D67-425E-815F-94C2057E0CB4}" type="presParOf" srcId="{D1279E0D-74CE-417C-BF41-BE334452E520}" destId="{B8D4C68B-555F-45A4-B66C-7DB47FF56E32}" srcOrd="0" destOrd="0" presId="urn:microsoft.com/office/officeart/2005/8/layout/orgChart1"/>
    <dgm:cxn modelId="{0B103EDC-4F70-46F4-87E7-F07D25E92C1A}" type="presParOf" srcId="{D1279E0D-74CE-417C-BF41-BE334452E520}" destId="{2DB677FB-6238-421C-9ECB-742306666B6A}" srcOrd="1" destOrd="0" presId="urn:microsoft.com/office/officeart/2005/8/layout/orgChart1"/>
    <dgm:cxn modelId="{CD7CE515-A3A2-433E-991A-B7CF3B2A018A}" type="presParOf" srcId="{9827C1A0-902F-4E39-9ED1-21DA5917CA4E}" destId="{7B72090A-19CF-4BFB-84A5-D45508A980B6}" srcOrd="1" destOrd="0" presId="urn:microsoft.com/office/officeart/2005/8/layout/orgChart1"/>
    <dgm:cxn modelId="{6408A4EF-318B-4715-861A-05FC39508545}" type="presParOf" srcId="{9827C1A0-902F-4E39-9ED1-21DA5917CA4E}" destId="{D81DBE33-F892-44AE-86F1-365232BCDA7D}" srcOrd="2" destOrd="0" presId="urn:microsoft.com/office/officeart/2005/8/layout/orgChart1"/>
    <dgm:cxn modelId="{B2981E66-54A6-42D3-9A37-B618418DDA38}" type="presParOf" srcId="{81D5C088-6B6E-4C36-91FB-0CA140B1D98D}" destId="{13E7256C-827D-4C37-8245-FC66E9F19FA9}" srcOrd="2" destOrd="0" presId="urn:microsoft.com/office/officeart/2005/8/layout/orgChart1"/>
    <dgm:cxn modelId="{B036EB90-FC3C-4A83-B827-6BA92AB5EE0E}" type="presParOf" srcId="{1F1A213F-8961-4F99-836E-555E8207B61C}" destId="{2E94AC3A-4CFA-4362-BC60-D5560884C22D}" srcOrd="2" destOrd="0" presId="urn:microsoft.com/office/officeart/2005/8/layout/orgChart1"/>
    <dgm:cxn modelId="{0308AC34-25FE-4C5B-B4F6-5E088C83CCA3}" type="presParOf" srcId="{1F1A213F-8961-4F99-836E-555E8207B61C}" destId="{FAE361F0-5391-4460-9250-2EDF119404B3}" srcOrd="3" destOrd="0" presId="urn:microsoft.com/office/officeart/2005/8/layout/orgChart1"/>
    <dgm:cxn modelId="{BBB692DC-A169-43CE-B245-C8AB756C86B1}" type="presParOf" srcId="{FAE361F0-5391-4460-9250-2EDF119404B3}" destId="{333A972C-6441-4E04-9877-4888BE8A54AA}" srcOrd="0" destOrd="0" presId="urn:microsoft.com/office/officeart/2005/8/layout/orgChart1"/>
    <dgm:cxn modelId="{AC91E572-C6E5-4B83-A1C2-0E58F375A5B5}" type="presParOf" srcId="{333A972C-6441-4E04-9877-4888BE8A54AA}" destId="{DC3F8336-659E-430C-9198-F6A66C36EC7D}" srcOrd="0" destOrd="0" presId="urn:microsoft.com/office/officeart/2005/8/layout/orgChart1"/>
    <dgm:cxn modelId="{8971F7D1-5F36-4D1A-9771-70F1AF595C65}" type="presParOf" srcId="{333A972C-6441-4E04-9877-4888BE8A54AA}" destId="{9CC01C83-56B3-4DAC-B53B-8B1565E10FD1}" srcOrd="1" destOrd="0" presId="urn:microsoft.com/office/officeart/2005/8/layout/orgChart1"/>
    <dgm:cxn modelId="{B582FC41-7A0D-46A0-9081-B7CDF0136B15}" type="presParOf" srcId="{FAE361F0-5391-4460-9250-2EDF119404B3}" destId="{EF973A56-8A91-4AC8-8805-2E9B635EF6E8}" srcOrd="1" destOrd="0" presId="urn:microsoft.com/office/officeart/2005/8/layout/orgChart1"/>
    <dgm:cxn modelId="{35C57AFB-EAE9-41A4-9440-633BF279A7D2}" type="presParOf" srcId="{EF973A56-8A91-4AC8-8805-2E9B635EF6E8}" destId="{F1D2D967-3065-40D0-A47B-04941A8D93A3}" srcOrd="0" destOrd="0" presId="urn:microsoft.com/office/officeart/2005/8/layout/orgChart1"/>
    <dgm:cxn modelId="{7DE0D83E-997E-4E02-BEED-2B93AA6C3B24}" type="presParOf" srcId="{EF973A56-8A91-4AC8-8805-2E9B635EF6E8}" destId="{EF0C6BA4-E0EF-44A0-B0E8-39342FBAFE08}" srcOrd="1" destOrd="0" presId="urn:microsoft.com/office/officeart/2005/8/layout/orgChart1"/>
    <dgm:cxn modelId="{2761441B-1CE5-4D6E-B9AB-DD713B4F4341}" type="presParOf" srcId="{EF0C6BA4-E0EF-44A0-B0E8-39342FBAFE08}" destId="{EC8D4783-2F8B-4408-BBE5-CEE36542A5F2}" srcOrd="0" destOrd="0" presId="urn:microsoft.com/office/officeart/2005/8/layout/orgChart1"/>
    <dgm:cxn modelId="{89F7E9AB-4959-4C83-BFFD-CF06189715F0}" type="presParOf" srcId="{EC8D4783-2F8B-4408-BBE5-CEE36542A5F2}" destId="{A04CE375-72BF-4175-85D2-646CEFA9188C}" srcOrd="0" destOrd="0" presId="urn:microsoft.com/office/officeart/2005/8/layout/orgChart1"/>
    <dgm:cxn modelId="{3A3E540F-A054-49A9-A3AF-C5F9839E7A33}" type="presParOf" srcId="{EC8D4783-2F8B-4408-BBE5-CEE36542A5F2}" destId="{6FC96C0E-D4D0-4803-A6D7-C1FF1E497125}" srcOrd="1" destOrd="0" presId="urn:microsoft.com/office/officeart/2005/8/layout/orgChart1"/>
    <dgm:cxn modelId="{BF1D0877-9495-41AF-9830-942E26C82E09}" type="presParOf" srcId="{EF0C6BA4-E0EF-44A0-B0E8-39342FBAFE08}" destId="{9A6367D1-924A-4B65-92DE-FA372552E49E}" srcOrd="1" destOrd="0" presId="urn:microsoft.com/office/officeart/2005/8/layout/orgChart1"/>
    <dgm:cxn modelId="{FD62A6B3-0A50-49D9-9622-E2A36DE772AA}" type="presParOf" srcId="{9A6367D1-924A-4B65-92DE-FA372552E49E}" destId="{13310DE7-53E4-46E7-8B80-3775F1B19F83}" srcOrd="0" destOrd="0" presId="urn:microsoft.com/office/officeart/2005/8/layout/orgChart1"/>
    <dgm:cxn modelId="{1E5B8765-E194-4EC1-A179-B36BDC890ED7}" type="presParOf" srcId="{9A6367D1-924A-4B65-92DE-FA372552E49E}" destId="{33B3F5BD-AD9C-4D7F-930C-91B19BEBE3BA}" srcOrd="1" destOrd="0" presId="urn:microsoft.com/office/officeart/2005/8/layout/orgChart1"/>
    <dgm:cxn modelId="{60993EB5-59F9-4AA7-B664-B1C5981FD8EF}" type="presParOf" srcId="{33B3F5BD-AD9C-4D7F-930C-91B19BEBE3BA}" destId="{77561DCE-A612-4F3E-A70F-6F481D5BA849}" srcOrd="0" destOrd="0" presId="urn:microsoft.com/office/officeart/2005/8/layout/orgChart1"/>
    <dgm:cxn modelId="{080A0CA3-D39D-4BB1-8830-A0CF9DD01A75}" type="presParOf" srcId="{77561DCE-A612-4F3E-A70F-6F481D5BA849}" destId="{F5107215-221E-463D-9E9F-BF8E267F4AB2}" srcOrd="0" destOrd="0" presId="urn:microsoft.com/office/officeart/2005/8/layout/orgChart1"/>
    <dgm:cxn modelId="{4644BAF9-0F51-4B3B-8D6B-F3187AEDFD6F}" type="presParOf" srcId="{77561DCE-A612-4F3E-A70F-6F481D5BA849}" destId="{76D4975C-7F6E-402C-97F3-2B90663D00C5}" srcOrd="1" destOrd="0" presId="urn:microsoft.com/office/officeart/2005/8/layout/orgChart1"/>
    <dgm:cxn modelId="{95128151-C3FD-499E-95DD-BDF8E3D42F1B}" type="presParOf" srcId="{33B3F5BD-AD9C-4D7F-930C-91B19BEBE3BA}" destId="{C490F58E-C876-4710-AEC8-B09F8A2CF338}" srcOrd="1" destOrd="0" presId="urn:microsoft.com/office/officeart/2005/8/layout/orgChart1"/>
    <dgm:cxn modelId="{854E6701-3572-415B-82D6-42A795652ADE}" type="presParOf" srcId="{33B3F5BD-AD9C-4D7F-930C-91B19BEBE3BA}" destId="{936C7F11-C907-4809-B2FB-1141C4FE13BB}" srcOrd="2" destOrd="0" presId="urn:microsoft.com/office/officeart/2005/8/layout/orgChart1"/>
    <dgm:cxn modelId="{1E09EF40-1A10-4409-B2CD-E63D9E3C762F}" type="presParOf" srcId="{9A6367D1-924A-4B65-92DE-FA372552E49E}" destId="{7169C852-05E1-4E6E-8144-09946EB554F4}" srcOrd="2" destOrd="0" presId="urn:microsoft.com/office/officeart/2005/8/layout/orgChart1"/>
    <dgm:cxn modelId="{EB0AF1A8-C112-4838-BBE0-E8A7774DEAFC}" type="presParOf" srcId="{9A6367D1-924A-4B65-92DE-FA372552E49E}" destId="{068B4C38-9D2D-4420-9EC8-943FD25E2C73}" srcOrd="3" destOrd="0" presId="urn:microsoft.com/office/officeart/2005/8/layout/orgChart1"/>
    <dgm:cxn modelId="{D4BD7DA7-B000-4500-BA73-87FCDEC87E55}" type="presParOf" srcId="{068B4C38-9D2D-4420-9EC8-943FD25E2C73}" destId="{B884B73B-6BBE-4B76-A4CC-75DAC733DAB5}" srcOrd="0" destOrd="0" presId="urn:microsoft.com/office/officeart/2005/8/layout/orgChart1"/>
    <dgm:cxn modelId="{41F081EF-B18B-4636-9716-FEEB4CD396E1}" type="presParOf" srcId="{B884B73B-6BBE-4B76-A4CC-75DAC733DAB5}" destId="{A569EB66-1939-4370-A4DE-6F05C6FD775F}" srcOrd="0" destOrd="0" presId="urn:microsoft.com/office/officeart/2005/8/layout/orgChart1"/>
    <dgm:cxn modelId="{FD8F55C0-6EBF-4E5D-BBBD-919702D8C809}" type="presParOf" srcId="{B884B73B-6BBE-4B76-A4CC-75DAC733DAB5}" destId="{C6FF8622-63FF-49AC-9648-01B45B9186F0}" srcOrd="1" destOrd="0" presId="urn:microsoft.com/office/officeart/2005/8/layout/orgChart1"/>
    <dgm:cxn modelId="{27069B40-7C39-444D-AAF2-3EEF7AF37FC6}" type="presParOf" srcId="{068B4C38-9D2D-4420-9EC8-943FD25E2C73}" destId="{27835C8A-9884-4B93-B5D6-9F018CBF7172}" srcOrd="1" destOrd="0" presId="urn:microsoft.com/office/officeart/2005/8/layout/orgChart1"/>
    <dgm:cxn modelId="{8E0A269C-9952-49E0-B4E2-257E9B33A418}" type="presParOf" srcId="{068B4C38-9D2D-4420-9EC8-943FD25E2C73}" destId="{DDE2558D-468B-45E2-825A-7FBEA3BE72D2}" srcOrd="2" destOrd="0" presId="urn:microsoft.com/office/officeart/2005/8/layout/orgChart1"/>
    <dgm:cxn modelId="{B73BFF39-3144-4B17-B34B-874C72A6EE82}" type="presParOf" srcId="{EF0C6BA4-E0EF-44A0-B0E8-39342FBAFE08}" destId="{F865A698-251F-41E1-993B-1AFBF46DC374}" srcOrd="2" destOrd="0" presId="urn:microsoft.com/office/officeart/2005/8/layout/orgChart1"/>
    <dgm:cxn modelId="{CC28D70A-889D-4665-A8C5-A441CE6C1844}" type="presParOf" srcId="{EF973A56-8A91-4AC8-8805-2E9B635EF6E8}" destId="{23C1EBFA-1677-43D1-8B22-E97477797CCE}" srcOrd="2" destOrd="0" presId="urn:microsoft.com/office/officeart/2005/8/layout/orgChart1"/>
    <dgm:cxn modelId="{CFE6852A-D252-4CEB-B8DD-ABB2326FD848}" type="presParOf" srcId="{EF973A56-8A91-4AC8-8805-2E9B635EF6E8}" destId="{0FF14FBF-254E-4046-8F7A-501113A1D944}" srcOrd="3" destOrd="0" presId="urn:microsoft.com/office/officeart/2005/8/layout/orgChart1"/>
    <dgm:cxn modelId="{A295F678-383B-4C60-9BD2-98EC6D218AD5}" type="presParOf" srcId="{0FF14FBF-254E-4046-8F7A-501113A1D944}" destId="{BCEAB44E-B36C-42D3-963A-0C89BF57F2FD}" srcOrd="0" destOrd="0" presId="urn:microsoft.com/office/officeart/2005/8/layout/orgChart1"/>
    <dgm:cxn modelId="{C692C82A-2AAE-4B10-912F-BA0EAF1DE207}" type="presParOf" srcId="{BCEAB44E-B36C-42D3-963A-0C89BF57F2FD}" destId="{7C4527FD-1FCD-40DC-AD8C-CFA248E9D360}" srcOrd="0" destOrd="0" presId="urn:microsoft.com/office/officeart/2005/8/layout/orgChart1"/>
    <dgm:cxn modelId="{A94B7789-F4E9-448B-9C8F-780D5F187AA3}" type="presParOf" srcId="{BCEAB44E-B36C-42D3-963A-0C89BF57F2FD}" destId="{41543090-5E42-4627-AA31-32B4FE8D6B29}" srcOrd="1" destOrd="0" presId="urn:microsoft.com/office/officeart/2005/8/layout/orgChart1"/>
    <dgm:cxn modelId="{349772DC-7965-476E-9076-D256A261208A}" type="presParOf" srcId="{0FF14FBF-254E-4046-8F7A-501113A1D944}" destId="{39F9DE22-93FB-437E-A5FA-0B1035E67B8C}" srcOrd="1" destOrd="0" presId="urn:microsoft.com/office/officeart/2005/8/layout/orgChart1"/>
    <dgm:cxn modelId="{8D0BDC13-F789-4495-9541-407600A1FAAD}" type="presParOf" srcId="{0FF14FBF-254E-4046-8F7A-501113A1D944}" destId="{6DF38A12-B633-4348-9CCF-1C420CA8D4C7}" srcOrd="2" destOrd="0" presId="urn:microsoft.com/office/officeart/2005/8/layout/orgChart1"/>
    <dgm:cxn modelId="{9AA0BEBC-8C1D-481D-8346-968A28A9545F}" type="presParOf" srcId="{EF973A56-8A91-4AC8-8805-2E9B635EF6E8}" destId="{6C43DA4D-6F6A-4D16-944B-0E80F4A0E0FD}" srcOrd="4" destOrd="0" presId="urn:microsoft.com/office/officeart/2005/8/layout/orgChart1"/>
    <dgm:cxn modelId="{86FBF8CD-2105-41EF-84A2-012B727EED76}" type="presParOf" srcId="{EF973A56-8A91-4AC8-8805-2E9B635EF6E8}" destId="{D5628F3C-453A-43A4-B3FE-2F47CDA8B83D}" srcOrd="5" destOrd="0" presId="urn:microsoft.com/office/officeart/2005/8/layout/orgChart1"/>
    <dgm:cxn modelId="{11822F09-7CE4-44F8-96A2-71664DADCABB}" type="presParOf" srcId="{D5628F3C-453A-43A4-B3FE-2F47CDA8B83D}" destId="{2D74335C-345C-47E8-B645-AE7A7AA3F39F}" srcOrd="0" destOrd="0" presId="urn:microsoft.com/office/officeart/2005/8/layout/orgChart1"/>
    <dgm:cxn modelId="{2371CE41-49F6-49DF-B597-C3980D996CAA}" type="presParOf" srcId="{2D74335C-345C-47E8-B645-AE7A7AA3F39F}" destId="{14004E16-A896-46C7-909E-30161B282363}" srcOrd="0" destOrd="0" presId="urn:microsoft.com/office/officeart/2005/8/layout/orgChart1"/>
    <dgm:cxn modelId="{54868B85-1047-4D1E-AF0D-31DA9FCA0AEE}" type="presParOf" srcId="{2D74335C-345C-47E8-B645-AE7A7AA3F39F}" destId="{8422E600-D4CC-40F6-BA3A-06D1D803DA97}" srcOrd="1" destOrd="0" presId="urn:microsoft.com/office/officeart/2005/8/layout/orgChart1"/>
    <dgm:cxn modelId="{70DA8802-3DF9-497E-A0D1-600BCBD069C4}" type="presParOf" srcId="{D5628F3C-453A-43A4-B3FE-2F47CDA8B83D}" destId="{4511BF9F-D71C-4672-8A76-6C1985735BA6}" srcOrd="1" destOrd="0" presId="urn:microsoft.com/office/officeart/2005/8/layout/orgChart1"/>
    <dgm:cxn modelId="{B5A98613-33DB-4AA1-B826-C82BDFA920D5}" type="presParOf" srcId="{D5628F3C-453A-43A4-B3FE-2F47CDA8B83D}" destId="{1A7F127D-6AED-47C8-ADA5-A399F47A7485}" srcOrd="2" destOrd="0" presId="urn:microsoft.com/office/officeart/2005/8/layout/orgChart1"/>
    <dgm:cxn modelId="{D4039B2C-CE54-4FDA-A357-4779042C4E60}" type="presParOf" srcId="{1A7F127D-6AED-47C8-ADA5-A399F47A7485}" destId="{678D1391-1F26-477C-9D41-CB01ED4E2F15}" srcOrd="0" destOrd="0" presId="urn:microsoft.com/office/officeart/2005/8/layout/orgChart1"/>
    <dgm:cxn modelId="{2FA99B08-8AD6-4688-B439-04AD00C2451A}" type="presParOf" srcId="{1A7F127D-6AED-47C8-ADA5-A399F47A7485}" destId="{8E0451F1-641F-4143-8A4F-CD8ED519C419}" srcOrd="1" destOrd="0" presId="urn:microsoft.com/office/officeart/2005/8/layout/orgChart1"/>
    <dgm:cxn modelId="{6955E629-D62F-436A-83DA-E73A4CBE144B}" type="presParOf" srcId="{8E0451F1-641F-4143-8A4F-CD8ED519C419}" destId="{DC8E64CD-B4C0-4174-8869-66686CB7BF49}" srcOrd="0" destOrd="0" presId="urn:microsoft.com/office/officeart/2005/8/layout/orgChart1"/>
    <dgm:cxn modelId="{F4E61600-222E-4886-8847-270030A26A3A}" type="presParOf" srcId="{DC8E64CD-B4C0-4174-8869-66686CB7BF49}" destId="{62D616B2-C3BC-4C71-ABAA-5CA3DC52507A}" srcOrd="0" destOrd="0" presId="urn:microsoft.com/office/officeart/2005/8/layout/orgChart1"/>
    <dgm:cxn modelId="{490AE639-C75B-4BFD-BF0C-BD0E79CA4958}" type="presParOf" srcId="{DC8E64CD-B4C0-4174-8869-66686CB7BF49}" destId="{CF323C87-CC2D-407E-AFE2-9C0C77FECE50}" srcOrd="1" destOrd="0" presId="urn:microsoft.com/office/officeart/2005/8/layout/orgChart1"/>
    <dgm:cxn modelId="{5A1A2E73-81E4-410B-90E7-22F28C98F749}" type="presParOf" srcId="{8E0451F1-641F-4143-8A4F-CD8ED519C419}" destId="{79F1892B-B4ED-4307-9ACD-1D28DAE99D51}" srcOrd="1" destOrd="0" presId="urn:microsoft.com/office/officeart/2005/8/layout/orgChart1"/>
    <dgm:cxn modelId="{4F8D726D-6E20-4E31-9D9A-8D5621B42CD9}" type="presParOf" srcId="{8E0451F1-641F-4143-8A4F-CD8ED519C419}" destId="{04DE8857-6B49-48AC-ABC3-30C2CF4CFF7C}" srcOrd="2" destOrd="0" presId="urn:microsoft.com/office/officeart/2005/8/layout/orgChart1"/>
    <dgm:cxn modelId="{B6D163F7-58A4-4C2B-B44E-002325FFDE0E}" type="presParOf" srcId="{FAE361F0-5391-4460-9250-2EDF119404B3}" destId="{8744E9BE-89B7-4DB7-8272-7FDAF25219F6}" srcOrd="2" destOrd="0" presId="urn:microsoft.com/office/officeart/2005/8/layout/orgChart1"/>
    <dgm:cxn modelId="{C25A2F14-C170-4ED7-BD24-923FA5CA9138}" type="presParOf" srcId="{1F1A213F-8961-4F99-836E-555E8207B61C}" destId="{E3D323A3-FEE5-4D15-8BD1-72399C80F278}" srcOrd="4" destOrd="0" presId="urn:microsoft.com/office/officeart/2005/8/layout/orgChart1"/>
    <dgm:cxn modelId="{10672E51-D306-4153-8CA8-65DAAF608920}" type="presParOf" srcId="{1F1A213F-8961-4F99-836E-555E8207B61C}" destId="{DC28BA32-BA6C-4F83-94AF-4DCF8E2C250B}" srcOrd="5" destOrd="0" presId="urn:microsoft.com/office/officeart/2005/8/layout/orgChart1"/>
    <dgm:cxn modelId="{71446C11-5C4F-419E-83C0-675178EBCC0E}" type="presParOf" srcId="{DC28BA32-BA6C-4F83-94AF-4DCF8E2C250B}" destId="{8E52E516-5B81-4A72-B457-FD0A3585CBCF}" srcOrd="0" destOrd="0" presId="urn:microsoft.com/office/officeart/2005/8/layout/orgChart1"/>
    <dgm:cxn modelId="{09CB1A48-9C5B-4671-9DD2-A34D69DD1868}" type="presParOf" srcId="{8E52E516-5B81-4A72-B457-FD0A3585CBCF}" destId="{ED3C4343-D383-4F95-B687-84393E6C0F36}" srcOrd="0" destOrd="0" presId="urn:microsoft.com/office/officeart/2005/8/layout/orgChart1"/>
    <dgm:cxn modelId="{D97862FA-699A-4FFA-A620-77909C8CE271}" type="presParOf" srcId="{8E52E516-5B81-4A72-B457-FD0A3585CBCF}" destId="{AEE6EC17-52FF-4050-94E9-BD93F1D54A39}" srcOrd="1" destOrd="0" presId="urn:microsoft.com/office/officeart/2005/8/layout/orgChart1"/>
    <dgm:cxn modelId="{D91846E2-143D-4A64-91FD-124C244B6A65}" type="presParOf" srcId="{DC28BA32-BA6C-4F83-94AF-4DCF8E2C250B}" destId="{62E87578-0D7E-4C20-B280-D99F4554F77A}" srcOrd="1" destOrd="0" presId="urn:microsoft.com/office/officeart/2005/8/layout/orgChart1"/>
    <dgm:cxn modelId="{1253085F-0DF9-4AEC-ADC7-D6EAA4EEAEBB}" type="presParOf" srcId="{62E87578-0D7E-4C20-B280-D99F4554F77A}" destId="{DBA1D10A-B95F-49CE-A202-6DC13F2BF9DA}" srcOrd="0" destOrd="0" presId="urn:microsoft.com/office/officeart/2005/8/layout/orgChart1"/>
    <dgm:cxn modelId="{C7ECDD1A-5BFC-493B-9FF3-18D0E6688254}" type="presParOf" srcId="{62E87578-0D7E-4C20-B280-D99F4554F77A}" destId="{5684F230-8B80-4515-BEF3-2871E170D9C1}" srcOrd="1" destOrd="0" presId="urn:microsoft.com/office/officeart/2005/8/layout/orgChart1"/>
    <dgm:cxn modelId="{A6F963F4-4CE1-484C-9330-15AF8A189AD0}" type="presParOf" srcId="{5684F230-8B80-4515-BEF3-2871E170D9C1}" destId="{1D8C6955-41DC-4630-BA43-08102DA7E4B8}" srcOrd="0" destOrd="0" presId="urn:microsoft.com/office/officeart/2005/8/layout/orgChart1"/>
    <dgm:cxn modelId="{78F8AC27-9A01-4C38-8BE4-54F183DE4244}" type="presParOf" srcId="{1D8C6955-41DC-4630-BA43-08102DA7E4B8}" destId="{80D3D34C-A429-43A8-B128-3D83D6C95D26}" srcOrd="0" destOrd="0" presId="urn:microsoft.com/office/officeart/2005/8/layout/orgChart1"/>
    <dgm:cxn modelId="{3A782BE8-0D11-4026-9267-F33658D36340}" type="presParOf" srcId="{1D8C6955-41DC-4630-BA43-08102DA7E4B8}" destId="{09ED9A06-92A1-4FC2-95D2-A2FBAE4DD53C}" srcOrd="1" destOrd="0" presId="urn:microsoft.com/office/officeart/2005/8/layout/orgChart1"/>
    <dgm:cxn modelId="{C81D8740-F4BC-420D-89AB-086318C5555D}" type="presParOf" srcId="{5684F230-8B80-4515-BEF3-2871E170D9C1}" destId="{F30FD466-74D3-4D21-856D-4BEC4A1C0D57}" srcOrd="1" destOrd="0" presId="urn:microsoft.com/office/officeart/2005/8/layout/orgChart1"/>
    <dgm:cxn modelId="{8A8350AB-799B-41C5-AB33-660E995B3FB3}" type="presParOf" srcId="{5684F230-8B80-4515-BEF3-2871E170D9C1}" destId="{7E150336-DAA4-4A87-8529-68E8EFC20AFC}" srcOrd="2" destOrd="0" presId="urn:microsoft.com/office/officeart/2005/8/layout/orgChart1"/>
    <dgm:cxn modelId="{56585CD6-AE5B-4E25-94AC-D2E88FD5F8B6}" type="presParOf" srcId="{62E87578-0D7E-4C20-B280-D99F4554F77A}" destId="{1354B1A8-88B1-4EF2-BF72-A7E50A788FAF}" srcOrd="2" destOrd="0" presId="urn:microsoft.com/office/officeart/2005/8/layout/orgChart1"/>
    <dgm:cxn modelId="{FA217423-3A13-4694-BDCF-128598561A66}" type="presParOf" srcId="{62E87578-0D7E-4C20-B280-D99F4554F77A}" destId="{5B5CA867-0243-46C0-87C0-467C2A8E9B51}" srcOrd="3" destOrd="0" presId="urn:microsoft.com/office/officeart/2005/8/layout/orgChart1"/>
    <dgm:cxn modelId="{CCF7ECD3-C80A-4387-992F-0BDFBB80378C}" type="presParOf" srcId="{5B5CA867-0243-46C0-87C0-467C2A8E9B51}" destId="{A7AEC0D9-2AEF-446F-AD4B-4BDC7A5C3787}" srcOrd="0" destOrd="0" presId="urn:microsoft.com/office/officeart/2005/8/layout/orgChart1"/>
    <dgm:cxn modelId="{7711E10C-9862-4B33-9342-E4EF608403A7}" type="presParOf" srcId="{A7AEC0D9-2AEF-446F-AD4B-4BDC7A5C3787}" destId="{3B1C48BF-2957-41AA-B1A8-C698F47582A6}" srcOrd="0" destOrd="0" presId="urn:microsoft.com/office/officeart/2005/8/layout/orgChart1"/>
    <dgm:cxn modelId="{ED8D9389-4C2B-4155-B6FE-F272E5784255}" type="presParOf" srcId="{A7AEC0D9-2AEF-446F-AD4B-4BDC7A5C3787}" destId="{437E11B6-B827-41E1-8C5B-3874509AF45E}" srcOrd="1" destOrd="0" presId="urn:microsoft.com/office/officeart/2005/8/layout/orgChart1"/>
    <dgm:cxn modelId="{E1BC3EA7-073E-4C62-86C4-4EBFFC9F4785}" type="presParOf" srcId="{5B5CA867-0243-46C0-87C0-467C2A8E9B51}" destId="{2CEC5801-66BA-41AA-96C8-A134665359AD}" srcOrd="1" destOrd="0" presId="urn:microsoft.com/office/officeart/2005/8/layout/orgChart1"/>
    <dgm:cxn modelId="{1013265B-807B-4127-8E76-02D8C0C2BB55}" type="presParOf" srcId="{5B5CA867-0243-46C0-87C0-467C2A8E9B51}" destId="{3C5C44EE-6E17-44A5-BB17-A8CEA16058EB}" srcOrd="2" destOrd="0" presId="urn:microsoft.com/office/officeart/2005/8/layout/orgChart1"/>
    <dgm:cxn modelId="{C96CC50C-60CE-4CFF-862D-DF26EB0237E5}" type="presParOf" srcId="{62E87578-0D7E-4C20-B280-D99F4554F77A}" destId="{ED7FD56B-3B57-4B0E-95DD-2C0B4CA0F245}" srcOrd="4" destOrd="0" presId="urn:microsoft.com/office/officeart/2005/8/layout/orgChart1"/>
    <dgm:cxn modelId="{B164480C-B826-49FD-B599-FCC21865A713}" type="presParOf" srcId="{62E87578-0D7E-4C20-B280-D99F4554F77A}" destId="{E2725323-377C-49D9-8E67-F7846F87772D}" srcOrd="5" destOrd="0" presId="urn:microsoft.com/office/officeart/2005/8/layout/orgChart1"/>
    <dgm:cxn modelId="{3B2513C8-B631-47FE-A17E-8CCE28C74BF8}" type="presParOf" srcId="{E2725323-377C-49D9-8E67-F7846F87772D}" destId="{A567C1E4-2CF4-4347-89E7-889E0986F6C7}" srcOrd="0" destOrd="0" presId="urn:microsoft.com/office/officeart/2005/8/layout/orgChart1"/>
    <dgm:cxn modelId="{2A2E9506-FF3D-40A4-972F-003711BA2654}" type="presParOf" srcId="{A567C1E4-2CF4-4347-89E7-889E0986F6C7}" destId="{007D0C8F-1562-4F9D-896D-F0E2049583B5}" srcOrd="0" destOrd="0" presId="urn:microsoft.com/office/officeart/2005/8/layout/orgChart1"/>
    <dgm:cxn modelId="{A8A0C990-C9B4-44CF-8FEB-87A20DC9CC5A}" type="presParOf" srcId="{A567C1E4-2CF4-4347-89E7-889E0986F6C7}" destId="{8C6383C9-E6CC-414C-A73E-A4883F338631}" srcOrd="1" destOrd="0" presId="urn:microsoft.com/office/officeart/2005/8/layout/orgChart1"/>
    <dgm:cxn modelId="{24883507-473E-4A6C-ACDE-BEAD9F0EFEDC}" type="presParOf" srcId="{E2725323-377C-49D9-8E67-F7846F87772D}" destId="{334B85E5-C8F9-4DE1-A571-363A322879DC}" srcOrd="1" destOrd="0" presId="urn:microsoft.com/office/officeart/2005/8/layout/orgChart1"/>
    <dgm:cxn modelId="{8772B1CB-3216-4FDF-8475-920A0F76A5E3}" type="presParOf" srcId="{E2725323-377C-49D9-8E67-F7846F87772D}" destId="{6794D08A-CAF3-4889-A516-B120ED31BD56}" srcOrd="2" destOrd="0" presId="urn:microsoft.com/office/officeart/2005/8/layout/orgChart1"/>
    <dgm:cxn modelId="{4B66C819-BC60-4632-8CF2-0B68ACB2E131}" type="presParOf" srcId="{62E87578-0D7E-4C20-B280-D99F4554F77A}" destId="{95C94314-3187-4A0A-85F5-57AAB21C0F0F}" srcOrd="6" destOrd="0" presId="urn:microsoft.com/office/officeart/2005/8/layout/orgChart1"/>
    <dgm:cxn modelId="{FC79E8CA-AF24-43AE-B7F3-A2D722C6562D}" type="presParOf" srcId="{62E87578-0D7E-4C20-B280-D99F4554F77A}" destId="{83CBBBC2-A1F3-4B22-BF61-CA98E80E0F70}" srcOrd="7" destOrd="0" presId="urn:microsoft.com/office/officeart/2005/8/layout/orgChart1"/>
    <dgm:cxn modelId="{69142F64-DDD8-4B6D-B478-395455D3A944}" type="presParOf" srcId="{83CBBBC2-A1F3-4B22-BF61-CA98E80E0F70}" destId="{0A223F2A-6793-4286-82BB-F56E791EAD41}" srcOrd="0" destOrd="0" presId="urn:microsoft.com/office/officeart/2005/8/layout/orgChart1"/>
    <dgm:cxn modelId="{B959738F-96B9-4C70-8752-C0AA9EB6585F}" type="presParOf" srcId="{0A223F2A-6793-4286-82BB-F56E791EAD41}" destId="{D68D5B76-DC79-4C88-9C1B-C558D2510324}" srcOrd="0" destOrd="0" presId="urn:microsoft.com/office/officeart/2005/8/layout/orgChart1"/>
    <dgm:cxn modelId="{2BBDE9D3-9B01-40D1-81CB-03E7B714FFD8}" type="presParOf" srcId="{0A223F2A-6793-4286-82BB-F56E791EAD41}" destId="{97498C8E-CC91-4195-9E66-C01DC3528683}" srcOrd="1" destOrd="0" presId="urn:microsoft.com/office/officeart/2005/8/layout/orgChart1"/>
    <dgm:cxn modelId="{A8117118-A2BA-4DA1-90B7-B75DC369F6FC}" type="presParOf" srcId="{83CBBBC2-A1F3-4B22-BF61-CA98E80E0F70}" destId="{6348E2A3-D48F-40BC-82C3-C35BBACE57FA}" srcOrd="1" destOrd="0" presId="urn:microsoft.com/office/officeart/2005/8/layout/orgChart1"/>
    <dgm:cxn modelId="{5F69B497-9928-4B0B-A99A-04AB9E5BC79D}" type="presParOf" srcId="{83CBBBC2-A1F3-4B22-BF61-CA98E80E0F70}" destId="{B1F3A211-5809-46C9-8AB0-19535CAFE3E0}" srcOrd="2" destOrd="0" presId="urn:microsoft.com/office/officeart/2005/8/layout/orgChart1"/>
    <dgm:cxn modelId="{C3AA9D79-190C-4A19-B4C9-A675A56EAFE0}" type="presParOf" srcId="{62E87578-0D7E-4C20-B280-D99F4554F77A}" destId="{91488BB6-9284-4362-95CD-0F0DD1F8226D}" srcOrd="8" destOrd="0" presId="urn:microsoft.com/office/officeart/2005/8/layout/orgChart1"/>
    <dgm:cxn modelId="{E0A73109-0D3B-4709-B950-358457116075}" type="presParOf" srcId="{62E87578-0D7E-4C20-B280-D99F4554F77A}" destId="{EF8BF207-06EC-4220-92AC-6151A7A32FD1}" srcOrd="9" destOrd="0" presId="urn:microsoft.com/office/officeart/2005/8/layout/orgChart1"/>
    <dgm:cxn modelId="{F743114A-4520-4C99-AAB6-CD4074EBB66E}" type="presParOf" srcId="{EF8BF207-06EC-4220-92AC-6151A7A32FD1}" destId="{7755268F-B688-409C-9245-580346047962}" srcOrd="0" destOrd="0" presId="urn:microsoft.com/office/officeart/2005/8/layout/orgChart1"/>
    <dgm:cxn modelId="{61C8A49F-4BD1-44C4-8A3D-0A8D6B4AD0BD}" type="presParOf" srcId="{7755268F-B688-409C-9245-580346047962}" destId="{C146FD96-5513-404B-9525-F9AC0A3516AB}" srcOrd="0" destOrd="0" presId="urn:microsoft.com/office/officeart/2005/8/layout/orgChart1"/>
    <dgm:cxn modelId="{79598A80-81DD-4395-BE05-06AA80FF05AC}" type="presParOf" srcId="{7755268F-B688-409C-9245-580346047962}" destId="{B9F242CC-CA0B-4714-81E0-323B66EAAF2D}" srcOrd="1" destOrd="0" presId="urn:microsoft.com/office/officeart/2005/8/layout/orgChart1"/>
    <dgm:cxn modelId="{E2AC010E-467A-4B7D-B0CF-104BE26A719A}" type="presParOf" srcId="{EF8BF207-06EC-4220-92AC-6151A7A32FD1}" destId="{3A311106-0118-450A-BF5E-49ED52CCDFAE}" srcOrd="1" destOrd="0" presId="urn:microsoft.com/office/officeart/2005/8/layout/orgChart1"/>
    <dgm:cxn modelId="{CE1504F5-D8B7-4DAE-8022-8A04B702B51F}" type="presParOf" srcId="{EF8BF207-06EC-4220-92AC-6151A7A32FD1}" destId="{64361FCE-F36F-458F-8BB8-167E56BB24B5}" srcOrd="2" destOrd="0" presId="urn:microsoft.com/office/officeart/2005/8/layout/orgChart1"/>
    <dgm:cxn modelId="{20B9649B-3AC5-4CCC-82F4-2EC94AAF0B27}" type="presParOf" srcId="{DC28BA32-BA6C-4F83-94AF-4DCF8E2C250B}" destId="{FCAE6240-64FB-4F60-B5DC-316481F9BDED}" srcOrd="2" destOrd="0" presId="urn:microsoft.com/office/officeart/2005/8/layout/orgChart1"/>
    <dgm:cxn modelId="{7B219590-CCE2-4832-A5DC-A46785092E74}" type="presParOf" srcId="{1F1A213F-8961-4F99-836E-555E8207B61C}" destId="{733F6B12-A4BA-402E-8AA6-70998EDBBFF2}" srcOrd="6" destOrd="0" presId="urn:microsoft.com/office/officeart/2005/8/layout/orgChart1"/>
    <dgm:cxn modelId="{8F58BF22-586B-4468-8656-37D3F569342D}" type="presParOf" srcId="{1F1A213F-8961-4F99-836E-555E8207B61C}" destId="{1F33078F-0D08-43B9-B250-EA04510FDF81}" srcOrd="7" destOrd="0" presId="urn:microsoft.com/office/officeart/2005/8/layout/orgChart1"/>
    <dgm:cxn modelId="{76949166-DC9B-48A5-86EA-1E6AF7A14758}" type="presParOf" srcId="{1F33078F-0D08-43B9-B250-EA04510FDF81}" destId="{E40A9401-180C-4CD7-97A0-7E4EBF1554AA}" srcOrd="0" destOrd="0" presId="urn:microsoft.com/office/officeart/2005/8/layout/orgChart1"/>
    <dgm:cxn modelId="{57EBD952-FBAC-4731-8720-9D76F4B8043B}" type="presParOf" srcId="{E40A9401-180C-4CD7-97A0-7E4EBF1554AA}" destId="{E9B47787-7A6D-4EF5-9551-B2A3C2DF2F48}" srcOrd="0" destOrd="0" presId="urn:microsoft.com/office/officeart/2005/8/layout/orgChart1"/>
    <dgm:cxn modelId="{74EAF1E9-3EF1-4E38-A973-D0026F6E94A6}" type="presParOf" srcId="{E40A9401-180C-4CD7-97A0-7E4EBF1554AA}" destId="{20F31AE7-AE00-466D-8DD3-FDADC2176A92}" srcOrd="1" destOrd="0" presId="urn:microsoft.com/office/officeart/2005/8/layout/orgChart1"/>
    <dgm:cxn modelId="{3F24D30F-AE27-4141-8D4C-6A341499988E}" type="presParOf" srcId="{1F33078F-0D08-43B9-B250-EA04510FDF81}" destId="{24A803A9-5E72-4A26-86D5-03AD2245FFE5}" srcOrd="1" destOrd="0" presId="urn:microsoft.com/office/officeart/2005/8/layout/orgChart1"/>
    <dgm:cxn modelId="{095E0B41-281E-43EF-A149-332225F8DF3C}" type="presParOf" srcId="{24A803A9-5E72-4A26-86D5-03AD2245FFE5}" destId="{116D8707-2119-4251-9FA4-E9BFC95ABBE4}" srcOrd="0" destOrd="0" presId="urn:microsoft.com/office/officeart/2005/8/layout/orgChart1"/>
    <dgm:cxn modelId="{B7F87528-F8E2-4B86-B19E-025E4B68ED08}" type="presParOf" srcId="{24A803A9-5E72-4A26-86D5-03AD2245FFE5}" destId="{2D103B25-E72B-499D-901E-D1E8A9E3F457}" srcOrd="1" destOrd="0" presId="urn:microsoft.com/office/officeart/2005/8/layout/orgChart1"/>
    <dgm:cxn modelId="{64E080C4-0C94-458F-8151-611B61902E28}" type="presParOf" srcId="{2D103B25-E72B-499D-901E-D1E8A9E3F457}" destId="{C5D406EB-C7C1-4BB2-B7B4-F9BB5F69EED3}" srcOrd="0" destOrd="0" presId="urn:microsoft.com/office/officeart/2005/8/layout/orgChart1"/>
    <dgm:cxn modelId="{A3B82E10-162E-42B4-A31D-4D0569567852}" type="presParOf" srcId="{C5D406EB-C7C1-4BB2-B7B4-F9BB5F69EED3}" destId="{FD42524A-ABDF-4F89-B55A-53686CD31423}" srcOrd="0" destOrd="0" presId="urn:microsoft.com/office/officeart/2005/8/layout/orgChart1"/>
    <dgm:cxn modelId="{9F3D2712-57E7-44C4-99BD-03D18031AD30}" type="presParOf" srcId="{C5D406EB-C7C1-4BB2-B7B4-F9BB5F69EED3}" destId="{36020391-AF81-4D6E-B155-C23A3F9AC433}" srcOrd="1" destOrd="0" presId="urn:microsoft.com/office/officeart/2005/8/layout/orgChart1"/>
    <dgm:cxn modelId="{F3D4606C-C2D2-4608-B33B-0D8CE98C6F81}" type="presParOf" srcId="{2D103B25-E72B-499D-901E-D1E8A9E3F457}" destId="{901DC9E2-0EED-4752-9A57-C377B5F8045D}" srcOrd="1" destOrd="0" presId="urn:microsoft.com/office/officeart/2005/8/layout/orgChart1"/>
    <dgm:cxn modelId="{FA6C316B-179C-4892-AC1C-D3060D706D58}" type="presParOf" srcId="{2D103B25-E72B-499D-901E-D1E8A9E3F457}" destId="{2F6B913B-8694-4B38-A579-0F567D23579E}" srcOrd="2" destOrd="0" presId="urn:microsoft.com/office/officeart/2005/8/layout/orgChart1"/>
    <dgm:cxn modelId="{607279D6-CE92-4535-8985-3DB6E6DAF292}" type="presParOf" srcId="{24A803A9-5E72-4A26-86D5-03AD2245FFE5}" destId="{98D618FE-AB57-4AB9-8035-97FAF7D163C0}" srcOrd="2" destOrd="0" presId="urn:microsoft.com/office/officeart/2005/8/layout/orgChart1"/>
    <dgm:cxn modelId="{EDF13836-4C88-4DE6-8899-A117E1C0193F}" type="presParOf" srcId="{24A803A9-5E72-4A26-86D5-03AD2245FFE5}" destId="{7B9D213C-AFF5-422B-BFFF-9C07B02919A0}" srcOrd="3" destOrd="0" presId="urn:microsoft.com/office/officeart/2005/8/layout/orgChart1"/>
    <dgm:cxn modelId="{108DBA82-7D37-4202-BBE1-AA7CE7D8E508}" type="presParOf" srcId="{7B9D213C-AFF5-422B-BFFF-9C07B02919A0}" destId="{2D2B2655-D15B-4FB1-BA22-FF2BE9231053}" srcOrd="0" destOrd="0" presId="urn:microsoft.com/office/officeart/2005/8/layout/orgChart1"/>
    <dgm:cxn modelId="{52E14A13-DFF5-4D5B-89B8-530B09477535}" type="presParOf" srcId="{2D2B2655-D15B-4FB1-BA22-FF2BE9231053}" destId="{ED81F075-D70C-4E45-B415-DB0115052F57}" srcOrd="0" destOrd="0" presId="urn:microsoft.com/office/officeart/2005/8/layout/orgChart1"/>
    <dgm:cxn modelId="{D967EC7B-D8E6-4677-B7A5-9CA786743069}" type="presParOf" srcId="{2D2B2655-D15B-4FB1-BA22-FF2BE9231053}" destId="{F86EA69C-D4D5-4833-A192-89FB357F5BB7}" srcOrd="1" destOrd="0" presId="urn:microsoft.com/office/officeart/2005/8/layout/orgChart1"/>
    <dgm:cxn modelId="{0F1FDD5F-C2D1-4EE5-A9AA-0A13A659A1DA}" type="presParOf" srcId="{7B9D213C-AFF5-422B-BFFF-9C07B02919A0}" destId="{D59971AD-78A2-4A1E-913F-FE0C784D8201}" srcOrd="1" destOrd="0" presId="urn:microsoft.com/office/officeart/2005/8/layout/orgChart1"/>
    <dgm:cxn modelId="{1D9D756C-0E61-46B4-BBD6-47DAEC649FAD}" type="presParOf" srcId="{7B9D213C-AFF5-422B-BFFF-9C07B02919A0}" destId="{038BB42F-1273-4035-8EB5-D4D519558A03}" srcOrd="2" destOrd="0" presId="urn:microsoft.com/office/officeart/2005/8/layout/orgChart1"/>
    <dgm:cxn modelId="{436E4718-7AF9-411E-B9EB-69AEC122E404}" type="presParOf" srcId="{1F33078F-0D08-43B9-B250-EA04510FDF81}" destId="{C9F8C74C-56E7-469C-A88D-96606FD5A452}" srcOrd="2" destOrd="0" presId="urn:microsoft.com/office/officeart/2005/8/layout/orgChart1"/>
    <dgm:cxn modelId="{A4119EEF-33E7-4F15-AC08-057499B76723}" type="presParOf" srcId="{1F1A213F-8961-4F99-836E-555E8207B61C}" destId="{E4625236-9165-4A5A-885B-1A05273B64BD}" srcOrd="8" destOrd="0" presId="urn:microsoft.com/office/officeart/2005/8/layout/orgChart1"/>
    <dgm:cxn modelId="{5B4A4386-359B-46B1-8706-34D00A6B0A5C}" type="presParOf" srcId="{1F1A213F-8961-4F99-836E-555E8207B61C}" destId="{C8347CCC-69EB-4274-9D68-A23703FB6442}" srcOrd="9" destOrd="0" presId="urn:microsoft.com/office/officeart/2005/8/layout/orgChart1"/>
    <dgm:cxn modelId="{7B15F430-60A5-45EE-99DB-BBD32ECEB5F7}" type="presParOf" srcId="{C8347CCC-69EB-4274-9D68-A23703FB6442}" destId="{9D4AD441-5158-4A4C-A988-64531FAED8CC}" srcOrd="0" destOrd="0" presId="urn:microsoft.com/office/officeart/2005/8/layout/orgChart1"/>
    <dgm:cxn modelId="{E2ACB911-A10E-429E-946E-A642467786F8}" type="presParOf" srcId="{9D4AD441-5158-4A4C-A988-64531FAED8CC}" destId="{C11CB8D4-1638-43DB-AB4D-6132BE156103}" srcOrd="0" destOrd="0" presId="urn:microsoft.com/office/officeart/2005/8/layout/orgChart1"/>
    <dgm:cxn modelId="{7652B848-0006-4B6A-A965-5A01D77C2B4E}" type="presParOf" srcId="{9D4AD441-5158-4A4C-A988-64531FAED8CC}" destId="{EAFDF083-240A-47C2-AF8B-09C17D3303B5}" srcOrd="1" destOrd="0" presId="urn:microsoft.com/office/officeart/2005/8/layout/orgChart1"/>
    <dgm:cxn modelId="{3B129054-749A-4E06-B315-13A3FE51B878}" type="presParOf" srcId="{C8347CCC-69EB-4274-9D68-A23703FB6442}" destId="{F5475EB6-D35D-439D-8D53-888CEA022B84}" srcOrd="1" destOrd="0" presId="urn:microsoft.com/office/officeart/2005/8/layout/orgChart1"/>
    <dgm:cxn modelId="{70703E5A-F9B9-4AF7-83DA-77086680B4DD}" type="presParOf" srcId="{F5475EB6-D35D-439D-8D53-888CEA022B84}" destId="{7DDA6020-6DA1-497B-91F7-91C5B0E7E804}" srcOrd="0" destOrd="0" presId="urn:microsoft.com/office/officeart/2005/8/layout/orgChart1"/>
    <dgm:cxn modelId="{6D9C3E6E-197D-4269-BA59-7DE1658E3D25}" type="presParOf" srcId="{F5475EB6-D35D-439D-8D53-888CEA022B84}" destId="{8AA2228C-5348-48D6-872B-AA6A2604D1A0}" srcOrd="1" destOrd="0" presId="urn:microsoft.com/office/officeart/2005/8/layout/orgChart1"/>
    <dgm:cxn modelId="{514AFD39-7B33-40D4-8471-89A7DA9415B0}" type="presParOf" srcId="{8AA2228C-5348-48D6-872B-AA6A2604D1A0}" destId="{0EDFF6F5-92B2-4CAB-B104-D7DD5854BD94}" srcOrd="0" destOrd="0" presId="urn:microsoft.com/office/officeart/2005/8/layout/orgChart1"/>
    <dgm:cxn modelId="{E2F8580D-1691-4026-B60D-CB2A9E2D6505}" type="presParOf" srcId="{0EDFF6F5-92B2-4CAB-B104-D7DD5854BD94}" destId="{543A7B83-97F2-491F-AE63-F154D863B0CF}" srcOrd="0" destOrd="0" presId="urn:microsoft.com/office/officeart/2005/8/layout/orgChart1"/>
    <dgm:cxn modelId="{4669C288-3E46-4D7E-91E5-789E080D9C8E}" type="presParOf" srcId="{0EDFF6F5-92B2-4CAB-B104-D7DD5854BD94}" destId="{0EB3CA59-8C97-425E-985D-D7159B32ACEF}" srcOrd="1" destOrd="0" presId="urn:microsoft.com/office/officeart/2005/8/layout/orgChart1"/>
    <dgm:cxn modelId="{3D86AB43-1D20-45D1-9B71-F2C3314CD353}" type="presParOf" srcId="{8AA2228C-5348-48D6-872B-AA6A2604D1A0}" destId="{B2A157B3-15DA-4496-8A1C-E9A1BAE6277D}" srcOrd="1" destOrd="0" presId="urn:microsoft.com/office/officeart/2005/8/layout/orgChart1"/>
    <dgm:cxn modelId="{F35CF351-2026-45F5-8BEA-2EF9189B10EC}" type="presParOf" srcId="{8AA2228C-5348-48D6-872B-AA6A2604D1A0}" destId="{AAB14EDF-4796-4EB5-830B-08140470F303}" srcOrd="2" destOrd="0" presId="urn:microsoft.com/office/officeart/2005/8/layout/orgChart1"/>
    <dgm:cxn modelId="{BA1E84BE-4964-404F-90C6-FA9A9332EBD0}" type="presParOf" srcId="{F5475EB6-D35D-439D-8D53-888CEA022B84}" destId="{62103D6F-34B8-4CAC-9C07-CED21FB3057C}" srcOrd="2" destOrd="0" presId="urn:microsoft.com/office/officeart/2005/8/layout/orgChart1"/>
    <dgm:cxn modelId="{94BDF1FC-032B-48AB-B5E9-5DF2AC9733B1}" type="presParOf" srcId="{F5475EB6-D35D-439D-8D53-888CEA022B84}" destId="{9BC358C9-9494-4550-B797-901000332AC6}" srcOrd="3" destOrd="0" presId="urn:microsoft.com/office/officeart/2005/8/layout/orgChart1"/>
    <dgm:cxn modelId="{332EAC42-BFF5-477D-91E0-E37799C5051B}" type="presParOf" srcId="{9BC358C9-9494-4550-B797-901000332AC6}" destId="{4CFADA1C-853B-4DA1-8174-B2203D375E74}" srcOrd="0" destOrd="0" presId="urn:microsoft.com/office/officeart/2005/8/layout/orgChart1"/>
    <dgm:cxn modelId="{5D4E06ED-8E0B-40E5-97B6-2584FE76D944}" type="presParOf" srcId="{4CFADA1C-853B-4DA1-8174-B2203D375E74}" destId="{6753EBF7-38B8-4695-8594-59F1675611EE}" srcOrd="0" destOrd="0" presId="urn:microsoft.com/office/officeart/2005/8/layout/orgChart1"/>
    <dgm:cxn modelId="{15D6DBBA-DD74-4FC1-8F83-B6B3B3DDF81F}" type="presParOf" srcId="{4CFADA1C-853B-4DA1-8174-B2203D375E74}" destId="{AF97A8D5-154C-495B-893D-8554C6DC7475}" srcOrd="1" destOrd="0" presId="urn:microsoft.com/office/officeart/2005/8/layout/orgChart1"/>
    <dgm:cxn modelId="{CF8F45A4-EFE3-4F9C-9C79-F3A6E2580415}" type="presParOf" srcId="{9BC358C9-9494-4550-B797-901000332AC6}" destId="{08DDFFB7-92CF-4184-9378-725DE84BA594}" srcOrd="1" destOrd="0" presId="urn:microsoft.com/office/officeart/2005/8/layout/orgChart1"/>
    <dgm:cxn modelId="{E65F6F0F-DA90-4885-8E90-2607826AEC1A}" type="presParOf" srcId="{9BC358C9-9494-4550-B797-901000332AC6}" destId="{B333A929-2D7A-4DF5-80EE-EE6DD95CD378}" srcOrd="2" destOrd="0" presId="urn:microsoft.com/office/officeart/2005/8/layout/orgChart1"/>
    <dgm:cxn modelId="{C4CEFC93-D33C-4BB1-A2DC-773D023C1ACC}" type="presParOf" srcId="{C8347CCC-69EB-4274-9D68-A23703FB6442}" destId="{AA4C265F-F148-433D-A28A-7FDC2B76DA28}" srcOrd="2" destOrd="0" presId="urn:microsoft.com/office/officeart/2005/8/layout/orgChart1"/>
    <dgm:cxn modelId="{09BC1D9C-A839-44BE-8845-418230F079D2}" type="presParOf" srcId="{1F1A213F-8961-4F99-836E-555E8207B61C}" destId="{FCC6538C-4387-4F4A-9017-4F9FF3C6F97A}" srcOrd="10" destOrd="0" presId="urn:microsoft.com/office/officeart/2005/8/layout/orgChart1"/>
    <dgm:cxn modelId="{A13730E7-E00F-49B0-95FF-08A79564822D}" type="presParOf" srcId="{1F1A213F-8961-4F99-836E-555E8207B61C}" destId="{72436D97-7D49-444D-B8F4-F9C52E892740}" srcOrd="11" destOrd="0" presId="urn:microsoft.com/office/officeart/2005/8/layout/orgChart1"/>
    <dgm:cxn modelId="{5F53F528-543B-487F-8329-405A23B5376F}" type="presParOf" srcId="{72436D97-7D49-444D-B8F4-F9C52E892740}" destId="{E8745451-02E5-46DA-B046-02F762A88829}" srcOrd="0" destOrd="0" presId="urn:microsoft.com/office/officeart/2005/8/layout/orgChart1"/>
    <dgm:cxn modelId="{00515E4E-6883-4BA7-ABC8-5C2E6D2F105A}" type="presParOf" srcId="{E8745451-02E5-46DA-B046-02F762A88829}" destId="{D85D7B0C-840E-476E-B959-355A1E2EEED6}" srcOrd="0" destOrd="0" presId="urn:microsoft.com/office/officeart/2005/8/layout/orgChart1"/>
    <dgm:cxn modelId="{4F956865-79E9-474F-ADD1-71F05645A2AE}" type="presParOf" srcId="{E8745451-02E5-46DA-B046-02F762A88829}" destId="{06A833E3-DEE3-43F3-BE9A-5BF2C49EB818}" srcOrd="1" destOrd="0" presId="urn:microsoft.com/office/officeart/2005/8/layout/orgChart1"/>
    <dgm:cxn modelId="{7D0EC9B4-2087-4561-B1B1-FF7ACF4E2C5E}" type="presParOf" srcId="{72436D97-7D49-444D-B8F4-F9C52E892740}" destId="{10CC8E55-18EF-452F-9B5C-E85767FCFB7F}" srcOrd="1" destOrd="0" presId="urn:microsoft.com/office/officeart/2005/8/layout/orgChart1"/>
    <dgm:cxn modelId="{E0B04C38-51B5-427F-9E2E-8CD06B48F7B0}" type="presParOf" srcId="{10CC8E55-18EF-452F-9B5C-E85767FCFB7F}" destId="{79F19EFD-9023-466C-8D04-E36D2F0A8EBA}" srcOrd="0" destOrd="0" presId="urn:microsoft.com/office/officeart/2005/8/layout/orgChart1"/>
    <dgm:cxn modelId="{EE5F3CF1-CC06-4B81-99FE-84843FCB4C05}" type="presParOf" srcId="{10CC8E55-18EF-452F-9B5C-E85767FCFB7F}" destId="{C3AC24F3-4B03-41F3-8CC0-5A6F464CD381}" srcOrd="1" destOrd="0" presId="urn:microsoft.com/office/officeart/2005/8/layout/orgChart1"/>
    <dgm:cxn modelId="{542BD2D2-6CB9-4B45-99C8-731FFE6E21F1}" type="presParOf" srcId="{C3AC24F3-4B03-41F3-8CC0-5A6F464CD381}" destId="{011AFC72-57AC-41E0-B957-524AC4D3745A}" srcOrd="0" destOrd="0" presId="urn:microsoft.com/office/officeart/2005/8/layout/orgChart1"/>
    <dgm:cxn modelId="{1CCB7276-C3C8-40A8-A9DC-CF158C7D65CF}" type="presParOf" srcId="{011AFC72-57AC-41E0-B957-524AC4D3745A}" destId="{506016C4-8168-44B6-B6F8-4F9A48716195}" srcOrd="0" destOrd="0" presId="urn:microsoft.com/office/officeart/2005/8/layout/orgChart1"/>
    <dgm:cxn modelId="{C34CE3B6-2A62-4C34-AB22-8A0F417D695F}" type="presParOf" srcId="{011AFC72-57AC-41E0-B957-524AC4D3745A}" destId="{2258CD01-D3C7-4BBB-BF7A-899E978D1404}" srcOrd="1" destOrd="0" presId="urn:microsoft.com/office/officeart/2005/8/layout/orgChart1"/>
    <dgm:cxn modelId="{8330580F-A035-4B8A-B86E-659EEDB33FD4}" type="presParOf" srcId="{C3AC24F3-4B03-41F3-8CC0-5A6F464CD381}" destId="{A3773A52-6DD3-4AD1-9D36-167974C3EB25}" srcOrd="1" destOrd="0" presId="urn:microsoft.com/office/officeart/2005/8/layout/orgChart1"/>
    <dgm:cxn modelId="{F45FD858-8692-493C-8319-122ABF986EDC}" type="presParOf" srcId="{C3AC24F3-4B03-41F3-8CC0-5A6F464CD381}" destId="{4F451A1B-A39F-4315-8E37-5E2BB63348A9}" srcOrd="2" destOrd="0" presId="urn:microsoft.com/office/officeart/2005/8/layout/orgChart1"/>
    <dgm:cxn modelId="{37980545-5F0A-4EB3-B6D1-DAD33B3767D4}" type="presParOf" srcId="{10CC8E55-18EF-452F-9B5C-E85767FCFB7F}" destId="{DB1E6ADE-5738-4460-A091-486D0F44244F}" srcOrd="2" destOrd="0" presId="urn:microsoft.com/office/officeart/2005/8/layout/orgChart1"/>
    <dgm:cxn modelId="{B36E45D3-4F4B-4E14-BD30-B9D420E7602F}" type="presParOf" srcId="{10CC8E55-18EF-452F-9B5C-E85767FCFB7F}" destId="{A62DF0BF-0A7D-43C0-9B18-6CCD1D120454}" srcOrd="3" destOrd="0" presId="urn:microsoft.com/office/officeart/2005/8/layout/orgChart1"/>
    <dgm:cxn modelId="{4FC47519-6AFF-4E4D-A328-41A59765C984}" type="presParOf" srcId="{A62DF0BF-0A7D-43C0-9B18-6CCD1D120454}" destId="{2D676783-B920-46C7-B50B-6E81B5F510E4}" srcOrd="0" destOrd="0" presId="urn:microsoft.com/office/officeart/2005/8/layout/orgChart1"/>
    <dgm:cxn modelId="{25C94BC9-5C0A-4C58-96E7-1EDD5CE61CE4}" type="presParOf" srcId="{2D676783-B920-46C7-B50B-6E81B5F510E4}" destId="{45797BA7-28AB-4772-9D32-355B064DAAD9}" srcOrd="0" destOrd="0" presId="urn:microsoft.com/office/officeart/2005/8/layout/orgChart1"/>
    <dgm:cxn modelId="{81E835E1-E299-48F6-9894-71EA16C92B6B}" type="presParOf" srcId="{2D676783-B920-46C7-B50B-6E81B5F510E4}" destId="{84AF3521-E901-4848-896F-84289DFF7BB8}" srcOrd="1" destOrd="0" presId="urn:microsoft.com/office/officeart/2005/8/layout/orgChart1"/>
    <dgm:cxn modelId="{F38DE248-7C5D-4E5E-BAB5-287867A78541}" type="presParOf" srcId="{A62DF0BF-0A7D-43C0-9B18-6CCD1D120454}" destId="{73026085-71B0-4951-A034-C44E67FF5959}" srcOrd="1" destOrd="0" presId="urn:microsoft.com/office/officeart/2005/8/layout/orgChart1"/>
    <dgm:cxn modelId="{99A0AEFA-D080-4087-A86A-2F5317647DE7}" type="presParOf" srcId="{A62DF0BF-0A7D-43C0-9B18-6CCD1D120454}" destId="{74C280D0-3613-4659-8026-D8C8C6A2F030}" srcOrd="2" destOrd="0" presId="urn:microsoft.com/office/officeart/2005/8/layout/orgChart1"/>
    <dgm:cxn modelId="{9E789AA3-3C88-4F30-AE81-E083F00D487D}" type="presParOf" srcId="{72436D97-7D49-444D-B8F4-F9C52E892740}" destId="{EECBED71-84B1-4D59-9FA1-8C930E0D6ACB}" srcOrd="2" destOrd="0" presId="urn:microsoft.com/office/officeart/2005/8/layout/orgChart1"/>
    <dgm:cxn modelId="{3F4AA6E4-A013-467F-9798-4DC0F389E803}" type="presParOf" srcId="{1F1A213F-8961-4F99-836E-555E8207B61C}" destId="{1C8CD70F-4091-4F9A-AE92-DFB8A61553AB}" srcOrd="12" destOrd="0" presId="urn:microsoft.com/office/officeart/2005/8/layout/orgChart1"/>
    <dgm:cxn modelId="{DA47C90B-4789-4ED6-9768-298BD7736FE7}" type="presParOf" srcId="{1F1A213F-8961-4F99-836E-555E8207B61C}" destId="{6CB23158-D13B-4E15-8329-1954B7E21929}" srcOrd="13" destOrd="0" presId="urn:microsoft.com/office/officeart/2005/8/layout/orgChart1"/>
    <dgm:cxn modelId="{6BF59B2D-2BCB-4BA9-92E3-1532C12F01A3}" type="presParOf" srcId="{6CB23158-D13B-4E15-8329-1954B7E21929}" destId="{A4C62A2E-1A44-40FC-97D8-0770C2E84E69}" srcOrd="0" destOrd="0" presId="urn:microsoft.com/office/officeart/2005/8/layout/orgChart1"/>
    <dgm:cxn modelId="{0A11DC8D-32CA-49FE-8033-FCF99056BA49}" type="presParOf" srcId="{A4C62A2E-1A44-40FC-97D8-0770C2E84E69}" destId="{5D96AB32-657C-42F4-9802-56C924C00190}" srcOrd="0" destOrd="0" presId="urn:microsoft.com/office/officeart/2005/8/layout/orgChart1"/>
    <dgm:cxn modelId="{4149A5C7-3E36-4C88-AC66-7F20AA5CBEAD}" type="presParOf" srcId="{A4C62A2E-1A44-40FC-97D8-0770C2E84E69}" destId="{207C5057-5C38-4CE2-8FF4-D04345E68ADA}" srcOrd="1" destOrd="0" presId="urn:microsoft.com/office/officeart/2005/8/layout/orgChart1"/>
    <dgm:cxn modelId="{93E53037-C012-4D62-A87C-1170B91A8B8D}" type="presParOf" srcId="{6CB23158-D13B-4E15-8329-1954B7E21929}" destId="{C1F92783-8C14-454A-AC42-E943DF8BF79D}" srcOrd="1" destOrd="0" presId="urn:microsoft.com/office/officeart/2005/8/layout/orgChart1"/>
    <dgm:cxn modelId="{46BA91D5-0963-4540-843F-27E6C10F17FA}" type="presParOf" srcId="{C1F92783-8C14-454A-AC42-E943DF8BF79D}" destId="{6207C55C-92EF-4CC2-97DC-B35834C616EE}" srcOrd="0" destOrd="0" presId="urn:microsoft.com/office/officeart/2005/8/layout/orgChart1"/>
    <dgm:cxn modelId="{31E58D68-B6C0-455E-9F47-22B4F336A312}" type="presParOf" srcId="{C1F92783-8C14-454A-AC42-E943DF8BF79D}" destId="{3E455948-166F-41AA-8739-A89CE1C74B98}" srcOrd="1" destOrd="0" presId="urn:microsoft.com/office/officeart/2005/8/layout/orgChart1"/>
    <dgm:cxn modelId="{3B982905-76C6-4115-941A-84413242B6D2}" type="presParOf" srcId="{3E455948-166F-41AA-8739-A89CE1C74B98}" destId="{87055A2F-9AC1-45F2-AB60-AACC0FC33FE2}" srcOrd="0" destOrd="0" presId="urn:microsoft.com/office/officeart/2005/8/layout/orgChart1"/>
    <dgm:cxn modelId="{48D9AAF3-AE9C-46F4-946D-57B851419483}" type="presParOf" srcId="{87055A2F-9AC1-45F2-AB60-AACC0FC33FE2}" destId="{D8A45C53-35D9-450D-A0C9-BE44E07A7A37}" srcOrd="0" destOrd="0" presId="urn:microsoft.com/office/officeart/2005/8/layout/orgChart1"/>
    <dgm:cxn modelId="{667C5EB4-930C-4E78-8B25-CD707F91190E}" type="presParOf" srcId="{87055A2F-9AC1-45F2-AB60-AACC0FC33FE2}" destId="{19CD47E7-3F52-49EF-8E12-C188DCA66F6F}" srcOrd="1" destOrd="0" presId="urn:microsoft.com/office/officeart/2005/8/layout/orgChart1"/>
    <dgm:cxn modelId="{F127A5A5-E7E2-4F12-BB68-FFB29429ED5B}" type="presParOf" srcId="{3E455948-166F-41AA-8739-A89CE1C74B98}" destId="{740AD144-D681-4123-A581-D05BC4BD9F32}" srcOrd="1" destOrd="0" presId="urn:microsoft.com/office/officeart/2005/8/layout/orgChart1"/>
    <dgm:cxn modelId="{CFD85875-DE63-4B6F-8AA6-8921FCDC7225}" type="presParOf" srcId="{3E455948-166F-41AA-8739-A89CE1C74B98}" destId="{480B6070-2EF8-41C6-8A58-76FBFF38DA22}" srcOrd="2" destOrd="0" presId="urn:microsoft.com/office/officeart/2005/8/layout/orgChart1"/>
    <dgm:cxn modelId="{06D65DB8-1158-48C8-A3E8-5F38804B9A10}" type="presParOf" srcId="{6CB23158-D13B-4E15-8329-1954B7E21929}" destId="{EACBCF4E-B8A5-47A4-8D38-46D1F4CAB8EE}" srcOrd="2" destOrd="0" presId="urn:microsoft.com/office/officeart/2005/8/layout/orgChart1"/>
    <dgm:cxn modelId="{B8B794BA-B4B7-4BB3-A02B-9088BC16144D}" type="presParOf" srcId="{12482662-35D7-413E-B8CC-A19D4B3BC6A7}" destId="{655E8100-1FCE-43F9-96FB-177BAF48F13C}" srcOrd="2" destOrd="0" presId="urn:microsoft.com/office/officeart/2005/8/layout/orgChart1"/>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D1DA32-DB59-426F-BA3F-F766DD927958}">
      <dsp:nvSpPr>
        <dsp:cNvPr id="0" name=""/>
        <dsp:cNvSpPr/>
      </dsp:nvSpPr>
      <dsp:spPr>
        <a:xfrm>
          <a:off x="4445839" y="2069866"/>
          <a:ext cx="3977971" cy="270450"/>
        </a:xfrm>
        <a:custGeom>
          <a:avLst/>
          <a:gdLst/>
          <a:ahLst/>
          <a:cxnLst/>
          <a:rect l="0" t="0" r="0" b="0"/>
          <a:pathLst>
            <a:path>
              <a:moveTo>
                <a:pt x="0" y="0"/>
              </a:moveTo>
              <a:lnTo>
                <a:pt x="0" y="184304"/>
              </a:lnTo>
              <a:lnTo>
                <a:pt x="3977971" y="184304"/>
              </a:lnTo>
              <a:lnTo>
                <a:pt x="3977971"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CB886-0F1A-4731-94D5-32704D329751}">
      <dsp:nvSpPr>
        <dsp:cNvPr id="0" name=""/>
        <dsp:cNvSpPr/>
      </dsp:nvSpPr>
      <dsp:spPr>
        <a:xfrm>
          <a:off x="4445839" y="2069866"/>
          <a:ext cx="2841408" cy="270450"/>
        </a:xfrm>
        <a:custGeom>
          <a:avLst/>
          <a:gdLst/>
          <a:ahLst/>
          <a:cxnLst/>
          <a:rect l="0" t="0" r="0" b="0"/>
          <a:pathLst>
            <a:path>
              <a:moveTo>
                <a:pt x="0" y="0"/>
              </a:moveTo>
              <a:lnTo>
                <a:pt x="0" y="184304"/>
              </a:lnTo>
              <a:lnTo>
                <a:pt x="2841408" y="184304"/>
              </a:lnTo>
              <a:lnTo>
                <a:pt x="2841408"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5DED73-6C49-4CC2-AEED-6345EC45969D}">
      <dsp:nvSpPr>
        <dsp:cNvPr id="0" name=""/>
        <dsp:cNvSpPr/>
      </dsp:nvSpPr>
      <dsp:spPr>
        <a:xfrm>
          <a:off x="4445839" y="2069866"/>
          <a:ext cx="1704844" cy="270450"/>
        </a:xfrm>
        <a:custGeom>
          <a:avLst/>
          <a:gdLst/>
          <a:ahLst/>
          <a:cxnLst/>
          <a:rect l="0" t="0" r="0" b="0"/>
          <a:pathLst>
            <a:path>
              <a:moveTo>
                <a:pt x="0" y="0"/>
              </a:moveTo>
              <a:lnTo>
                <a:pt x="0" y="184304"/>
              </a:lnTo>
              <a:lnTo>
                <a:pt x="1704844" y="184304"/>
              </a:lnTo>
              <a:lnTo>
                <a:pt x="1704844"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42C6D3-A4A9-46BC-BB3A-118010AAB335}">
      <dsp:nvSpPr>
        <dsp:cNvPr id="0" name=""/>
        <dsp:cNvSpPr/>
      </dsp:nvSpPr>
      <dsp:spPr>
        <a:xfrm>
          <a:off x="4445839" y="2069866"/>
          <a:ext cx="568281" cy="270450"/>
        </a:xfrm>
        <a:custGeom>
          <a:avLst/>
          <a:gdLst/>
          <a:ahLst/>
          <a:cxnLst/>
          <a:rect l="0" t="0" r="0" b="0"/>
          <a:pathLst>
            <a:path>
              <a:moveTo>
                <a:pt x="0" y="0"/>
              </a:moveTo>
              <a:lnTo>
                <a:pt x="0" y="184304"/>
              </a:lnTo>
              <a:lnTo>
                <a:pt x="568281" y="184304"/>
              </a:lnTo>
              <a:lnTo>
                <a:pt x="568281"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A44872-C37C-40E7-AA88-30C8FEF71DF4}">
      <dsp:nvSpPr>
        <dsp:cNvPr id="0" name=""/>
        <dsp:cNvSpPr/>
      </dsp:nvSpPr>
      <dsp:spPr>
        <a:xfrm>
          <a:off x="3877557" y="2069866"/>
          <a:ext cx="568281" cy="270450"/>
        </a:xfrm>
        <a:custGeom>
          <a:avLst/>
          <a:gdLst/>
          <a:ahLst/>
          <a:cxnLst/>
          <a:rect l="0" t="0" r="0" b="0"/>
          <a:pathLst>
            <a:path>
              <a:moveTo>
                <a:pt x="568281" y="0"/>
              </a:moveTo>
              <a:lnTo>
                <a:pt x="568281" y="184304"/>
              </a:lnTo>
              <a:lnTo>
                <a:pt x="0" y="184304"/>
              </a:lnTo>
              <a:lnTo>
                <a:pt x="0"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743673-3512-40A5-98E2-DA7BF1A9D580}">
      <dsp:nvSpPr>
        <dsp:cNvPr id="0" name=""/>
        <dsp:cNvSpPr/>
      </dsp:nvSpPr>
      <dsp:spPr>
        <a:xfrm>
          <a:off x="2740994" y="2069866"/>
          <a:ext cx="1704844" cy="270450"/>
        </a:xfrm>
        <a:custGeom>
          <a:avLst/>
          <a:gdLst/>
          <a:ahLst/>
          <a:cxnLst/>
          <a:rect l="0" t="0" r="0" b="0"/>
          <a:pathLst>
            <a:path>
              <a:moveTo>
                <a:pt x="1704844" y="0"/>
              </a:moveTo>
              <a:lnTo>
                <a:pt x="1704844" y="184304"/>
              </a:lnTo>
              <a:lnTo>
                <a:pt x="0" y="184304"/>
              </a:lnTo>
              <a:lnTo>
                <a:pt x="0"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236C1E-45ED-4709-8F7A-784D87462015}">
      <dsp:nvSpPr>
        <dsp:cNvPr id="0" name=""/>
        <dsp:cNvSpPr/>
      </dsp:nvSpPr>
      <dsp:spPr>
        <a:xfrm>
          <a:off x="1604430" y="2069866"/>
          <a:ext cx="2841408" cy="270450"/>
        </a:xfrm>
        <a:custGeom>
          <a:avLst/>
          <a:gdLst/>
          <a:ahLst/>
          <a:cxnLst/>
          <a:rect l="0" t="0" r="0" b="0"/>
          <a:pathLst>
            <a:path>
              <a:moveTo>
                <a:pt x="2841408" y="0"/>
              </a:moveTo>
              <a:lnTo>
                <a:pt x="2841408" y="184304"/>
              </a:lnTo>
              <a:lnTo>
                <a:pt x="0" y="184304"/>
              </a:lnTo>
              <a:lnTo>
                <a:pt x="0"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5863B2-0639-4964-9A67-5069E36C4495}">
      <dsp:nvSpPr>
        <dsp:cNvPr id="0" name=""/>
        <dsp:cNvSpPr/>
      </dsp:nvSpPr>
      <dsp:spPr>
        <a:xfrm>
          <a:off x="467867" y="2069866"/>
          <a:ext cx="3977971" cy="270450"/>
        </a:xfrm>
        <a:custGeom>
          <a:avLst/>
          <a:gdLst/>
          <a:ahLst/>
          <a:cxnLst/>
          <a:rect l="0" t="0" r="0" b="0"/>
          <a:pathLst>
            <a:path>
              <a:moveTo>
                <a:pt x="3977971" y="0"/>
              </a:moveTo>
              <a:lnTo>
                <a:pt x="3977971" y="184304"/>
              </a:lnTo>
              <a:lnTo>
                <a:pt x="0" y="184304"/>
              </a:lnTo>
              <a:lnTo>
                <a:pt x="0" y="27045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9BB63A-6CD1-458B-A9F9-4B65943BBAA0}">
      <dsp:nvSpPr>
        <dsp:cNvPr id="0" name=""/>
        <dsp:cNvSpPr/>
      </dsp:nvSpPr>
      <dsp:spPr>
        <a:xfrm>
          <a:off x="4400119" y="1208919"/>
          <a:ext cx="91440" cy="270450"/>
        </a:xfrm>
        <a:custGeom>
          <a:avLst/>
          <a:gdLst/>
          <a:ahLst/>
          <a:cxnLst/>
          <a:rect l="0" t="0" r="0" b="0"/>
          <a:pathLst>
            <a:path>
              <a:moveTo>
                <a:pt x="45720" y="0"/>
              </a:moveTo>
              <a:lnTo>
                <a:pt x="45720" y="2704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45E527-92EA-4F1D-A63B-8D534315CEA1}">
      <dsp:nvSpPr>
        <dsp:cNvPr id="0" name=""/>
        <dsp:cNvSpPr/>
      </dsp:nvSpPr>
      <dsp:spPr>
        <a:xfrm>
          <a:off x="3980881" y="618423"/>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00577B-1F04-4AD4-B9DA-063CC98B3492}">
      <dsp:nvSpPr>
        <dsp:cNvPr id="0" name=""/>
        <dsp:cNvSpPr/>
      </dsp:nvSpPr>
      <dsp:spPr>
        <a:xfrm>
          <a:off x="4084205" y="716581"/>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Health and Wellbeing Board</a:t>
          </a:r>
          <a:endParaRPr lang="en-GB" sz="800" kern="1200"/>
        </a:p>
      </dsp:txBody>
      <dsp:txXfrm>
        <a:off x="4101500" y="733876"/>
        <a:ext cx="895325" cy="555906"/>
      </dsp:txXfrm>
    </dsp:sp>
    <dsp:sp modelId="{C906D51C-FA3D-428D-B7C4-9D1A62F84A5E}">
      <dsp:nvSpPr>
        <dsp:cNvPr id="0" name=""/>
        <dsp:cNvSpPr/>
      </dsp:nvSpPr>
      <dsp:spPr>
        <a:xfrm>
          <a:off x="3980881" y="1479369"/>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B37F96-8D05-4AD2-8A6E-023C0858022A}">
      <dsp:nvSpPr>
        <dsp:cNvPr id="0" name=""/>
        <dsp:cNvSpPr/>
      </dsp:nvSpPr>
      <dsp:spPr>
        <a:xfrm>
          <a:off x="4084205" y="1577527"/>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Children and Families Strategic Partnership</a:t>
          </a:r>
          <a:endParaRPr lang="en-GB" sz="800" kern="1200"/>
        </a:p>
      </dsp:txBody>
      <dsp:txXfrm>
        <a:off x="4101500" y="1594822"/>
        <a:ext cx="895325" cy="555906"/>
      </dsp:txXfrm>
    </dsp:sp>
    <dsp:sp modelId="{C117AC8F-8A14-4652-B703-0611E2EB8296}">
      <dsp:nvSpPr>
        <dsp:cNvPr id="0" name=""/>
        <dsp:cNvSpPr/>
      </dsp:nvSpPr>
      <dsp:spPr>
        <a:xfrm>
          <a:off x="2909"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EA0F-014B-4550-84EC-4F0228116942}">
      <dsp:nvSpPr>
        <dsp:cNvPr id="0" name=""/>
        <dsp:cNvSpPr/>
      </dsp:nvSpPr>
      <dsp:spPr>
        <a:xfrm>
          <a:off x="106233"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Early Help Partnership</a:t>
          </a:r>
          <a:endParaRPr lang="en-GB" sz="800" kern="1200"/>
        </a:p>
      </dsp:txBody>
      <dsp:txXfrm>
        <a:off x="123528" y="2455769"/>
        <a:ext cx="895325" cy="555906"/>
      </dsp:txXfrm>
    </dsp:sp>
    <dsp:sp modelId="{449F2B6F-2559-41F0-9A60-13D28D1A7852}">
      <dsp:nvSpPr>
        <dsp:cNvPr id="0" name=""/>
        <dsp:cNvSpPr/>
      </dsp:nvSpPr>
      <dsp:spPr>
        <a:xfrm>
          <a:off x="1139473"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A06E8E-03F0-4AAD-814C-E537E0D0E03A}">
      <dsp:nvSpPr>
        <dsp:cNvPr id="0" name=""/>
        <dsp:cNvSpPr/>
      </dsp:nvSpPr>
      <dsp:spPr>
        <a:xfrm>
          <a:off x="1242796"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Early Years Advisory Group</a:t>
          </a:r>
          <a:endParaRPr lang="en-GB" sz="800" kern="1200"/>
        </a:p>
      </dsp:txBody>
      <dsp:txXfrm>
        <a:off x="1260091" y="2455769"/>
        <a:ext cx="895325" cy="555906"/>
      </dsp:txXfrm>
    </dsp:sp>
    <dsp:sp modelId="{B579CFD7-CE98-41FE-958E-4391181ACBF0}">
      <dsp:nvSpPr>
        <dsp:cNvPr id="0" name=""/>
        <dsp:cNvSpPr/>
      </dsp:nvSpPr>
      <dsp:spPr>
        <a:xfrm>
          <a:off x="2276036"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07C602-C8A1-451A-9A63-E966DB890EEC}">
      <dsp:nvSpPr>
        <dsp:cNvPr id="0" name=""/>
        <dsp:cNvSpPr/>
      </dsp:nvSpPr>
      <dsp:spPr>
        <a:xfrm>
          <a:off x="2379360"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SEND Executive</a:t>
          </a:r>
          <a:endParaRPr lang="en-GB" sz="800" kern="1200"/>
        </a:p>
      </dsp:txBody>
      <dsp:txXfrm>
        <a:off x="2396655" y="2455769"/>
        <a:ext cx="895325" cy="555906"/>
      </dsp:txXfrm>
    </dsp:sp>
    <dsp:sp modelId="{AF7A5503-C8B9-4799-B07B-45016BEB1450}">
      <dsp:nvSpPr>
        <dsp:cNvPr id="0" name=""/>
        <dsp:cNvSpPr/>
      </dsp:nvSpPr>
      <dsp:spPr>
        <a:xfrm>
          <a:off x="3412599"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564832-65D1-48C9-99E5-171540FC3E8F}">
      <dsp:nvSpPr>
        <dsp:cNvPr id="0" name=""/>
        <dsp:cNvSpPr/>
      </dsp:nvSpPr>
      <dsp:spPr>
        <a:xfrm>
          <a:off x="3515923"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Education Sub- Group</a:t>
          </a:r>
          <a:endParaRPr lang="en-GB" sz="800" kern="1200"/>
        </a:p>
      </dsp:txBody>
      <dsp:txXfrm>
        <a:off x="3533218" y="2455769"/>
        <a:ext cx="895325" cy="555906"/>
      </dsp:txXfrm>
    </dsp:sp>
    <dsp:sp modelId="{A4AA9EA5-2786-41F2-8E2A-6BBD985C6B10}">
      <dsp:nvSpPr>
        <dsp:cNvPr id="0" name=""/>
        <dsp:cNvSpPr/>
      </dsp:nvSpPr>
      <dsp:spPr>
        <a:xfrm>
          <a:off x="4549162"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D0A4F3-359C-4EAE-BAC3-3DB2DF509B70}">
      <dsp:nvSpPr>
        <dsp:cNvPr id="0" name=""/>
        <dsp:cNvSpPr/>
      </dsp:nvSpPr>
      <dsp:spPr>
        <a:xfrm>
          <a:off x="4652486"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Safeguarding Children Partnership</a:t>
          </a:r>
          <a:endParaRPr lang="en-GB" sz="800" kern="1200"/>
        </a:p>
      </dsp:txBody>
      <dsp:txXfrm>
        <a:off x="4669781" y="2455769"/>
        <a:ext cx="895325" cy="555906"/>
      </dsp:txXfrm>
    </dsp:sp>
    <dsp:sp modelId="{DBFDF3AD-6400-4E85-A6DF-31CB21E54328}">
      <dsp:nvSpPr>
        <dsp:cNvPr id="0" name=""/>
        <dsp:cNvSpPr/>
      </dsp:nvSpPr>
      <dsp:spPr>
        <a:xfrm>
          <a:off x="5685726"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7D6F1-54F5-42D5-9BDF-D63B49CBC77D}">
      <dsp:nvSpPr>
        <dsp:cNvPr id="0" name=""/>
        <dsp:cNvSpPr/>
      </dsp:nvSpPr>
      <dsp:spPr>
        <a:xfrm>
          <a:off x="5789050"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ICS Children and Young People’s </a:t>
          </a:r>
          <a:r>
            <a:rPr lang="en-US" sz="800" kern="1200" err="1"/>
            <a:t>Programme</a:t>
          </a:r>
          <a:r>
            <a:rPr lang="en-US" sz="800" kern="1200"/>
            <a:t> Board</a:t>
          </a:r>
          <a:endParaRPr lang="en-GB" sz="800" kern="1200"/>
        </a:p>
      </dsp:txBody>
      <dsp:txXfrm>
        <a:off x="5806345" y="2455769"/>
        <a:ext cx="895325" cy="555906"/>
      </dsp:txXfrm>
    </dsp:sp>
    <dsp:sp modelId="{54F90743-2233-42CC-B35C-80006BD1CAAA}">
      <dsp:nvSpPr>
        <dsp:cNvPr id="0" name=""/>
        <dsp:cNvSpPr/>
      </dsp:nvSpPr>
      <dsp:spPr>
        <a:xfrm>
          <a:off x="6822289"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42E0EC-A441-46FA-B4E9-ACEAFCD30EC3}">
      <dsp:nvSpPr>
        <dsp:cNvPr id="0" name=""/>
        <dsp:cNvSpPr/>
      </dsp:nvSpPr>
      <dsp:spPr>
        <a:xfrm>
          <a:off x="6925613"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Corporate Parenting Panel</a:t>
          </a:r>
          <a:endParaRPr lang="en-GB" sz="800" kern="1200"/>
        </a:p>
      </dsp:txBody>
      <dsp:txXfrm>
        <a:off x="6942908" y="2455769"/>
        <a:ext cx="895325" cy="555906"/>
      </dsp:txXfrm>
    </dsp:sp>
    <dsp:sp modelId="{3285B234-A817-4FB8-8D57-8939C4DE5E23}">
      <dsp:nvSpPr>
        <dsp:cNvPr id="0" name=""/>
        <dsp:cNvSpPr/>
      </dsp:nvSpPr>
      <dsp:spPr>
        <a:xfrm>
          <a:off x="7958852" y="2340316"/>
          <a:ext cx="929915" cy="59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F4B57C-0FC7-452A-B15A-281C78AACCCE}">
      <dsp:nvSpPr>
        <dsp:cNvPr id="0" name=""/>
        <dsp:cNvSpPr/>
      </dsp:nvSpPr>
      <dsp:spPr>
        <a:xfrm>
          <a:off x="8062176" y="2438474"/>
          <a:ext cx="929915" cy="5904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Youth Justice Board</a:t>
          </a:r>
          <a:endParaRPr lang="en-GB" sz="800" kern="1200"/>
        </a:p>
      </dsp:txBody>
      <dsp:txXfrm>
        <a:off x="8079471" y="2455769"/>
        <a:ext cx="895325" cy="5559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7C55C-92EF-4CC2-97DC-B35834C616EE}">
      <dsp:nvSpPr>
        <dsp:cNvPr id="0" name=""/>
        <dsp:cNvSpPr/>
      </dsp:nvSpPr>
      <dsp:spPr>
        <a:xfrm>
          <a:off x="8178317"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8CD70F-4091-4F9A-AE92-DFB8A61553AB}">
      <dsp:nvSpPr>
        <dsp:cNvPr id="0" name=""/>
        <dsp:cNvSpPr/>
      </dsp:nvSpPr>
      <dsp:spPr>
        <a:xfrm>
          <a:off x="4467529" y="702338"/>
          <a:ext cx="4045092" cy="175510"/>
        </a:xfrm>
        <a:custGeom>
          <a:avLst/>
          <a:gdLst/>
          <a:ahLst/>
          <a:cxnLst/>
          <a:rect l="0" t="0" r="0" b="0"/>
          <a:pathLst>
            <a:path>
              <a:moveTo>
                <a:pt x="0" y="0"/>
              </a:moveTo>
              <a:lnTo>
                <a:pt x="0" y="87755"/>
              </a:lnTo>
              <a:lnTo>
                <a:pt x="4045092" y="87755"/>
              </a:lnTo>
              <a:lnTo>
                <a:pt x="4045092"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1E6ADE-5738-4460-A091-486D0F44244F}">
      <dsp:nvSpPr>
        <dsp:cNvPr id="0" name=""/>
        <dsp:cNvSpPr/>
      </dsp:nvSpPr>
      <dsp:spPr>
        <a:xfrm>
          <a:off x="7167043" y="1295730"/>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F19EFD-9023-466C-8D04-E36D2F0A8EBA}">
      <dsp:nvSpPr>
        <dsp:cNvPr id="0" name=""/>
        <dsp:cNvSpPr/>
      </dsp:nvSpPr>
      <dsp:spPr>
        <a:xfrm>
          <a:off x="7167043"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C6538C-4387-4F4A-9017-4F9FF3C6F97A}">
      <dsp:nvSpPr>
        <dsp:cNvPr id="0" name=""/>
        <dsp:cNvSpPr/>
      </dsp:nvSpPr>
      <dsp:spPr>
        <a:xfrm>
          <a:off x="4467529" y="702338"/>
          <a:ext cx="3033819" cy="175510"/>
        </a:xfrm>
        <a:custGeom>
          <a:avLst/>
          <a:gdLst/>
          <a:ahLst/>
          <a:cxnLst/>
          <a:rect l="0" t="0" r="0" b="0"/>
          <a:pathLst>
            <a:path>
              <a:moveTo>
                <a:pt x="0" y="0"/>
              </a:moveTo>
              <a:lnTo>
                <a:pt x="0" y="87755"/>
              </a:lnTo>
              <a:lnTo>
                <a:pt x="3033819" y="87755"/>
              </a:lnTo>
              <a:lnTo>
                <a:pt x="3033819"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103D6F-34B8-4CAC-9C07-CED21FB3057C}">
      <dsp:nvSpPr>
        <dsp:cNvPr id="0" name=""/>
        <dsp:cNvSpPr/>
      </dsp:nvSpPr>
      <dsp:spPr>
        <a:xfrm>
          <a:off x="6155770" y="1295730"/>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DA6020-6DA1-497B-91F7-91C5B0E7E804}">
      <dsp:nvSpPr>
        <dsp:cNvPr id="0" name=""/>
        <dsp:cNvSpPr/>
      </dsp:nvSpPr>
      <dsp:spPr>
        <a:xfrm>
          <a:off x="6155770"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625236-9165-4A5A-885B-1A05273B64BD}">
      <dsp:nvSpPr>
        <dsp:cNvPr id="0" name=""/>
        <dsp:cNvSpPr/>
      </dsp:nvSpPr>
      <dsp:spPr>
        <a:xfrm>
          <a:off x="4467529" y="702338"/>
          <a:ext cx="2022546" cy="175510"/>
        </a:xfrm>
        <a:custGeom>
          <a:avLst/>
          <a:gdLst/>
          <a:ahLst/>
          <a:cxnLst/>
          <a:rect l="0" t="0" r="0" b="0"/>
          <a:pathLst>
            <a:path>
              <a:moveTo>
                <a:pt x="0" y="0"/>
              </a:moveTo>
              <a:lnTo>
                <a:pt x="0" y="87755"/>
              </a:lnTo>
              <a:lnTo>
                <a:pt x="2022546" y="87755"/>
              </a:lnTo>
              <a:lnTo>
                <a:pt x="2022546"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D618FE-AB57-4AB9-8035-97FAF7D163C0}">
      <dsp:nvSpPr>
        <dsp:cNvPr id="0" name=""/>
        <dsp:cNvSpPr/>
      </dsp:nvSpPr>
      <dsp:spPr>
        <a:xfrm>
          <a:off x="5144497" y="1295730"/>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6D8707-2119-4251-9FA4-E9BFC95ABBE4}">
      <dsp:nvSpPr>
        <dsp:cNvPr id="0" name=""/>
        <dsp:cNvSpPr/>
      </dsp:nvSpPr>
      <dsp:spPr>
        <a:xfrm>
          <a:off x="5144497"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3F6B12-A4BA-402E-8AA6-70998EDBBFF2}">
      <dsp:nvSpPr>
        <dsp:cNvPr id="0" name=""/>
        <dsp:cNvSpPr/>
      </dsp:nvSpPr>
      <dsp:spPr>
        <a:xfrm>
          <a:off x="4467529" y="702338"/>
          <a:ext cx="1011273" cy="175510"/>
        </a:xfrm>
        <a:custGeom>
          <a:avLst/>
          <a:gdLst/>
          <a:ahLst/>
          <a:cxnLst/>
          <a:rect l="0" t="0" r="0" b="0"/>
          <a:pathLst>
            <a:path>
              <a:moveTo>
                <a:pt x="0" y="0"/>
              </a:moveTo>
              <a:lnTo>
                <a:pt x="0" y="87755"/>
              </a:lnTo>
              <a:lnTo>
                <a:pt x="1011273" y="87755"/>
              </a:lnTo>
              <a:lnTo>
                <a:pt x="1011273"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488BB6-9284-4362-95CD-0F0DD1F8226D}">
      <dsp:nvSpPr>
        <dsp:cNvPr id="0" name=""/>
        <dsp:cNvSpPr/>
      </dsp:nvSpPr>
      <dsp:spPr>
        <a:xfrm>
          <a:off x="4133224" y="1295730"/>
          <a:ext cx="125364" cy="2758017"/>
        </a:xfrm>
        <a:custGeom>
          <a:avLst/>
          <a:gdLst/>
          <a:ahLst/>
          <a:cxnLst/>
          <a:rect l="0" t="0" r="0" b="0"/>
          <a:pathLst>
            <a:path>
              <a:moveTo>
                <a:pt x="0" y="0"/>
              </a:moveTo>
              <a:lnTo>
                <a:pt x="0" y="2758017"/>
              </a:lnTo>
              <a:lnTo>
                <a:pt x="125364" y="27580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C94314-3187-4A0A-85F5-57AAB21C0F0F}">
      <dsp:nvSpPr>
        <dsp:cNvPr id="0" name=""/>
        <dsp:cNvSpPr/>
      </dsp:nvSpPr>
      <dsp:spPr>
        <a:xfrm>
          <a:off x="4133224" y="1295730"/>
          <a:ext cx="125364" cy="2164626"/>
        </a:xfrm>
        <a:custGeom>
          <a:avLst/>
          <a:gdLst/>
          <a:ahLst/>
          <a:cxnLst/>
          <a:rect l="0" t="0" r="0" b="0"/>
          <a:pathLst>
            <a:path>
              <a:moveTo>
                <a:pt x="0" y="0"/>
              </a:moveTo>
              <a:lnTo>
                <a:pt x="0" y="2164626"/>
              </a:lnTo>
              <a:lnTo>
                <a:pt x="125364" y="216462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7FD56B-3B57-4B0E-95DD-2C0B4CA0F245}">
      <dsp:nvSpPr>
        <dsp:cNvPr id="0" name=""/>
        <dsp:cNvSpPr/>
      </dsp:nvSpPr>
      <dsp:spPr>
        <a:xfrm>
          <a:off x="4133224" y="1295730"/>
          <a:ext cx="125364" cy="1571234"/>
        </a:xfrm>
        <a:custGeom>
          <a:avLst/>
          <a:gdLst/>
          <a:ahLst/>
          <a:cxnLst/>
          <a:rect l="0" t="0" r="0" b="0"/>
          <a:pathLst>
            <a:path>
              <a:moveTo>
                <a:pt x="0" y="0"/>
              </a:moveTo>
              <a:lnTo>
                <a:pt x="0" y="1571234"/>
              </a:lnTo>
              <a:lnTo>
                <a:pt x="125364" y="157123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54B1A8-88B1-4EF2-BF72-A7E50A788FAF}">
      <dsp:nvSpPr>
        <dsp:cNvPr id="0" name=""/>
        <dsp:cNvSpPr/>
      </dsp:nvSpPr>
      <dsp:spPr>
        <a:xfrm>
          <a:off x="4133224" y="1295730"/>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A1D10A-B95F-49CE-A202-6DC13F2BF9DA}">
      <dsp:nvSpPr>
        <dsp:cNvPr id="0" name=""/>
        <dsp:cNvSpPr/>
      </dsp:nvSpPr>
      <dsp:spPr>
        <a:xfrm>
          <a:off x="4133224"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D323A3-FEE5-4D15-8BD1-72399C80F278}">
      <dsp:nvSpPr>
        <dsp:cNvPr id="0" name=""/>
        <dsp:cNvSpPr/>
      </dsp:nvSpPr>
      <dsp:spPr>
        <a:xfrm>
          <a:off x="4421809" y="702338"/>
          <a:ext cx="91440" cy="175510"/>
        </a:xfrm>
        <a:custGeom>
          <a:avLst/>
          <a:gdLst/>
          <a:ahLst/>
          <a:cxnLst/>
          <a:rect l="0" t="0" r="0" b="0"/>
          <a:pathLst>
            <a:path>
              <a:moveTo>
                <a:pt x="45720" y="0"/>
              </a:moveTo>
              <a:lnTo>
                <a:pt x="45720"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8D1391-1F26-477C-9D41-CB01ED4E2F15}">
      <dsp:nvSpPr>
        <dsp:cNvPr id="0" name=""/>
        <dsp:cNvSpPr/>
      </dsp:nvSpPr>
      <dsp:spPr>
        <a:xfrm>
          <a:off x="3531722" y="1889122"/>
          <a:ext cx="91440" cy="384450"/>
        </a:xfrm>
        <a:custGeom>
          <a:avLst/>
          <a:gdLst/>
          <a:ahLst/>
          <a:cxnLst/>
          <a:rect l="0" t="0" r="0" b="0"/>
          <a:pathLst>
            <a:path>
              <a:moveTo>
                <a:pt x="133475" y="0"/>
              </a:moveTo>
              <a:lnTo>
                <a:pt x="133475" y="384450"/>
              </a:lnTo>
              <a:lnTo>
                <a:pt x="45720" y="38445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43DA4D-6F6A-4D16-944B-0E80F4A0E0FD}">
      <dsp:nvSpPr>
        <dsp:cNvPr id="0" name=""/>
        <dsp:cNvSpPr/>
      </dsp:nvSpPr>
      <dsp:spPr>
        <a:xfrm>
          <a:off x="2653924" y="1295730"/>
          <a:ext cx="1011273" cy="175510"/>
        </a:xfrm>
        <a:custGeom>
          <a:avLst/>
          <a:gdLst/>
          <a:ahLst/>
          <a:cxnLst/>
          <a:rect l="0" t="0" r="0" b="0"/>
          <a:pathLst>
            <a:path>
              <a:moveTo>
                <a:pt x="0" y="0"/>
              </a:moveTo>
              <a:lnTo>
                <a:pt x="0" y="87755"/>
              </a:lnTo>
              <a:lnTo>
                <a:pt x="1011273" y="87755"/>
              </a:lnTo>
              <a:lnTo>
                <a:pt x="1011273" y="17551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C1EBFA-1677-43D1-8B22-E97477797CCE}">
      <dsp:nvSpPr>
        <dsp:cNvPr id="0" name=""/>
        <dsp:cNvSpPr/>
      </dsp:nvSpPr>
      <dsp:spPr>
        <a:xfrm>
          <a:off x="2608204" y="1295730"/>
          <a:ext cx="91440" cy="175510"/>
        </a:xfrm>
        <a:custGeom>
          <a:avLst/>
          <a:gdLst/>
          <a:ahLst/>
          <a:cxnLst/>
          <a:rect l="0" t="0" r="0" b="0"/>
          <a:pathLst>
            <a:path>
              <a:moveTo>
                <a:pt x="45720" y="0"/>
              </a:moveTo>
              <a:lnTo>
                <a:pt x="45720" y="17551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69C852-05E1-4E6E-8144-09946EB554F4}">
      <dsp:nvSpPr>
        <dsp:cNvPr id="0" name=""/>
        <dsp:cNvSpPr/>
      </dsp:nvSpPr>
      <dsp:spPr>
        <a:xfrm>
          <a:off x="1308345" y="1889122"/>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310DE7-53E4-46E7-8B80-3775F1B19F83}">
      <dsp:nvSpPr>
        <dsp:cNvPr id="0" name=""/>
        <dsp:cNvSpPr/>
      </dsp:nvSpPr>
      <dsp:spPr>
        <a:xfrm>
          <a:off x="1308345" y="1889122"/>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D2D967-3065-40D0-A47B-04941A8D93A3}">
      <dsp:nvSpPr>
        <dsp:cNvPr id="0" name=""/>
        <dsp:cNvSpPr/>
      </dsp:nvSpPr>
      <dsp:spPr>
        <a:xfrm>
          <a:off x="1642650" y="1295730"/>
          <a:ext cx="1011273" cy="175510"/>
        </a:xfrm>
        <a:custGeom>
          <a:avLst/>
          <a:gdLst/>
          <a:ahLst/>
          <a:cxnLst/>
          <a:rect l="0" t="0" r="0" b="0"/>
          <a:pathLst>
            <a:path>
              <a:moveTo>
                <a:pt x="1011273" y="0"/>
              </a:moveTo>
              <a:lnTo>
                <a:pt x="1011273" y="87755"/>
              </a:lnTo>
              <a:lnTo>
                <a:pt x="0" y="87755"/>
              </a:lnTo>
              <a:lnTo>
                <a:pt x="0" y="17551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94AC3A-4CFA-4362-BC60-D5560884C22D}">
      <dsp:nvSpPr>
        <dsp:cNvPr id="0" name=""/>
        <dsp:cNvSpPr/>
      </dsp:nvSpPr>
      <dsp:spPr>
        <a:xfrm>
          <a:off x="2653924" y="702338"/>
          <a:ext cx="1813605" cy="175510"/>
        </a:xfrm>
        <a:custGeom>
          <a:avLst/>
          <a:gdLst/>
          <a:ahLst/>
          <a:cxnLst/>
          <a:rect l="0" t="0" r="0" b="0"/>
          <a:pathLst>
            <a:path>
              <a:moveTo>
                <a:pt x="1813605" y="0"/>
              </a:moveTo>
              <a:lnTo>
                <a:pt x="1813605" y="87755"/>
              </a:lnTo>
              <a:lnTo>
                <a:pt x="0" y="87755"/>
              </a:lnTo>
              <a:lnTo>
                <a:pt x="0"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0C8788-82AA-4B6B-8494-83B9A984B026}">
      <dsp:nvSpPr>
        <dsp:cNvPr id="0" name=""/>
        <dsp:cNvSpPr/>
      </dsp:nvSpPr>
      <dsp:spPr>
        <a:xfrm>
          <a:off x="88131" y="1295730"/>
          <a:ext cx="125364" cy="4538192"/>
        </a:xfrm>
        <a:custGeom>
          <a:avLst/>
          <a:gdLst/>
          <a:ahLst/>
          <a:cxnLst/>
          <a:rect l="0" t="0" r="0" b="0"/>
          <a:pathLst>
            <a:path>
              <a:moveTo>
                <a:pt x="0" y="0"/>
              </a:moveTo>
              <a:lnTo>
                <a:pt x="0" y="4538192"/>
              </a:lnTo>
              <a:lnTo>
                <a:pt x="125364" y="453819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0BB5C4-88B6-4F5F-AD6E-066140B12957}">
      <dsp:nvSpPr>
        <dsp:cNvPr id="0" name=""/>
        <dsp:cNvSpPr/>
      </dsp:nvSpPr>
      <dsp:spPr>
        <a:xfrm>
          <a:off x="88131" y="1295730"/>
          <a:ext cx="125364" cy="3944801"/>
        </a:xfrm>
        <a:custGeom>
          <a:avLst/>
          <a:gdLst/>
          <a:ahLst/>
          <a:cxnLst/>
          <a:rect l="0" t="0" r="0" b="0"/>
          <a:pathLst>
            <a:path>
              <a:moveTo>
                <a:pt x="0" y="0"/>
              </a:moveTo>
              <a:lnTo>
                <a:pt x="0" y="3944801"/>
              </a:lnTo>
              <a:lnTo>
                <a:pt x="125364" y="39448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1D0E07-7B5A-437C-9048-7DEBB40FB7C8}">
      <dsp:nvSpPr>
        <dsp:cNvPr id="0" name=""/>
        <dsp:cNvSpPr/>
      </dsp:nvSpPr>
      <dsp:spPr>
        <a:xfrm>
          <a:off x="88131" y="1295730"/>
          <a:ext cx="125364" cy="3351409"/>
        </a:xfrm>
        <a:custGeom>
          <a:avLst/>
          <a:gdLst/>
          <a:ahLst/>
          <a:cxnLst/>
          <a:rect l="0" t="0" r="0" b="0"/>
          <a:pathLst>
            <a:path>
              <a:moveTo>
                <a:pt x="0" y="0"/>
              </a:moveTo>
              <a:lnTo>
                <a:pt x="0" y="3351409"/>
              </a:lnTo>
              <a:lnTo>
                <a:pt x="125364" y="335140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780EC-73D4-4185-B600-9DB957F20DB2}">
      <dsp:nvSpPr>
        <dsp:cNvPr id="0" name=""/>
        <dsp:cNvSpPr/>
      </dsp:nvSpPr>
      <dsp:spPr>
        <a:xfrm>
          <a:off x="88131" y="1295730"/>
          <a:ext cx="125364" cy="2758017"/>
        </a:xfrm>
        <a:custGeom>
          <a:avLst/>
          <a:gdLst/>
          <a:ahLst/>
          <a:cxnLst/>
          <a:rect l="0" t="0" r="0" b="0"/>
          <a:pathLst>
            <a:path>
              <a:moveTo>
                <a:pt x="0" y="0"/>
              </a:moveTo>
              <a:lnTo>
                <a:pt x="0" y="2758017"/>
              </a:lnTo>
              <a:lnTo>
                <a:pt x="125364" y="27580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0D6A16-E1A2-4BC4-9D47-F38BE313403A}">
      <dsp:nvSpPr>
        <dsp:cNvPr id="0" name=""/>
        <dsp:cNvSpPr/>
      </dsp:nvSpPr>
      <dsp:spPr>
        <a:xfrm>
          <a:off x="88131" y="1295730"/>
          <a:ext cx="125364" cy="2164626"/>
        </a:xfrm>
        <a:custGeom>
          <a:avLst/>
          <a:gdLst/>
          <a:ahLst/>
          <a:cxnLst/>
          <a:rect l="0" t="0" r="0" b="0"/>
          <a:pathLst>
            <a:path>
              <a:moveTo>
                <a:pt x="0" y="0"/>
              </a:moveTo>
              <a:lnTo>
                <a:pt x="0" y="2164626"/>
              </a:lnTo>
              <a:lnTo>
                <a:pt x="125364" y="216462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CF16BE-89A4-46A1-BE48-1BCD49B2F7CF}">
      <dsp:nvSpPr>
        <dsp:cNvPr id="0" name=""/>
        <dsp:cNvSpPr/>
      </dsp:nvSpPr>
      <dsp:spPr>
        <a:xfrm>
          <a:off x="88131" y="1295730"/>
          <a:ext cx="125364" cy="1571234"/>
        </a:xfrm>
        <a:custGeom>
          <a:avLst/>
          <a:gdLst/>
          <a:ahLst/>
          <a:cxnLst/>
          <a:rect l="0" t="0" r="0" b="0"/>
          <a:pathLst>
            <a:path>
              <a:moveTo>
                <a:pt x="0" y="0"/>
              </a:moveTo>
              <a:lnTo>
                <a:pt x="0" y="1571234"/>
              </a:lnTo>
              <a:lnTo>
                <a:pt x="125364" y="157123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3FD45C-17AA-492A-A9C3-B48DD6EFD603}">
      <dsp:nvSpPr>
        <dsp:cNvPr id="0" name=""/>
        <dsp:cNvSpPr/>
      </dsp:nvSpPr>
      <dsp:spPr>
        <a:xfrm>
          <a:off x="88131" y="1295730"/>
          <a:ext cx="125364" cy="977842"/>
        </a:xfrm>
        <a:custGeom>
          <a:avLst/>
          <a:gdLst/>
          <a:ahLst/>
          <a:cxnLst/>
          <a:rect l="0" t="0" r="0" b="0"/>
          <a:pathLst>
            <a:path>
              <a:moveTo>
                <a:pt x="0" y="0"/>
              </a:moveTo>
              <a:lnTo>
                <a:pt x="0" y="977842"/>
              </a:lnTo>
              <a:lnTo>
                <a:pt x="125364" y="9778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085BE7-63F7-4E7D-9908-DCB2BFA0B32E}">
      <dsp:nvSpPr>
        <dsp:cNvPr id="0" name=""/>
        <dsp:cNvSpPr/>
      </dsp:nvSpPr>
      <dsp:spPr>
        <a:xfrm>
          <a:off x="88131" y="1295730"/>
          <a:ext cx="125364" cy="384450"/>
        </a:xfrm>
        <a:custGeom>
          <a:avLst/>
          <a:gdLst/>
          <a:ahLst/>
          <a:cxnLst/>
          <a:rect l="0" t="0" r="0" b="0"/>
          <a:pathLst>
            <a:path>
              <a:moveTo>
                <a:pt x="0" y="0"/>
              </a:moveTo>
              <a:lnTo>
                <a:pt x="0" y="384450"/>
              </a:lnTo>
              <a:lnTo>
                <a:pt x="125364" y="3844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A0DB51-FE70-4368-AF64-76B227A4E419}">
      <dsp:nvSpPr>
        <dsp:cNvPr id="0" name=""/>
        <dsp:cNvSpPr/>
      </dsp:nvSpPr>
      <dsp:spPr>
        <a:xfrm>
          <a:off x="422437" y="702338"/>
          <a:ext cx="4045092" cy="175510"/>
        </a:xfrm>
        <a:custGeom>
          <a:avLst/>
          <a:gdLst/>
          <a:ahLst/>
          <a:cxnLst/>
          <a:rect l="0" t="0" r="0" b="0"/>
          <a:pathLst>
            <a:path>
              <a:moveTo>
                <a:pt x="4045092" y="0"/>
              </a:moveTo>
              <a:lnTo>
                <a:pt x="4045092" y="87755"/>
              </a:lnTo>
              <a:lnTo>
                <a:pt x="0" y="87755"/>
              </a:lnTo>
              <a:lnTo>
                <a:pt x="0" y="17551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72925B-DE5F-4A87-B529-039D104D06F9}">
      <dsp:nvSpPr>
        <dsp:cNvPr id="0" name=""/>
        <dsp:cNvSpPr/>
      </dsp:nvSpPr>
      <dsp:spPr>
        <a:xfrm>
          <a:off x="3168415" y="284457"/>
          <a:ext cx="2598228" cy="41788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Staffordshire Strategic Voice Network</a:t>
          </a:r>
        </a:p>
        <a:p>
          <a:pPr marL="0" lvl="0" indent="0" algn="ctr" defTabSz="311150">
            <a:lnSpc>
              <a:spcPct val="90000"/>
            </a:lnSpc>
            <a:spcBef>
              <a:spcPct val="0"/>
            </a:spcBef>
            <a:spcAft>
              <a:spcPct val="35000"/>
            </a:spcAft>
            <a:buNone/>
          </a:pPr>
          <a:r>
            <a:rPr lang="en-GB" sz="700" kern="1200"/>
            <a:t>(0-25s Voice)</a:t>
          </a:r>
          <a:endParaRPr lang="en-GB" sz="700" kern="1200" dirty="0"/>
        </a:p>
      </dsp:txBody>
      <dsp:txXfrm>
        <a:off x="3168415" y="284457"/>
        <a:ext cx="2598228" cy="417881"/>
      </dsp:txXfrm>
    </dsp:sp>
    <dsp:sp modelId="{5461C689-7BCC-4EA0-B0B7-1FC3F6BFE99D}">
      <dsp:nvSpPr>
        <dsp:cNvPr id="0" name=""/>
        <dsp:cNvSpPr/>
      </dsp:nvSpPr>
      <dsp:spPr>
        <a:xfrm>
          <a:off x="4555"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SCC</a:t>
          </a:r>
          <a:endParaRPr lang="en-GB" sz="700" kern="1200"/>
        </a:p>
      </dsp:txBody>
      <dsp:txXfrm>
        <a:off x="4555" y="877848"/>
        <a:ext cx="835762" cy="417881"/>
      </dsp:txXfrm>
    </dsp:sp>
    <dsp:sp modelId="{82652F3A-B0EC-4575-A2D1-A78341B55DD9}">
      <dsp:nvSpPr>
        <dsp:cNvPr id="0" name=""/>
        <dsp:cNvSpPr/>
      </dsp:nvSpPr>
      <dsp:spPr>
        <a:xfrm>
          <a:off x="213496"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Let’s Talk</a:t>
          </a:r>
          <a:endParaRPr lang="en-GB" sz="700" kern="1200"/>
        </a:p>
      </dsp:txBody>
      <dsp:txXfrm>
        <a:off x="213496" y="1471240"/>
        <a:ext cx="835762" cy="417881"/>
      </dsp:txXfrm>
    </dsp:sp>
    <dsp:sp modelId="{08748CCB-607F-4EA2-8E39-19CE3D1200B1}">
      <dsp:nvSpPr>
        <dsp:cNvPr id="0" name=""/>
        <dsp:cNvSpPr/>
      </dsp:nvSpPr>
      <dsp:spPr>
        <a:xfrm>
          <a:off x="213496" y="206463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The Voice Project</a:t>
          </a:r>
          <a:endParaRPr lang="en-GB" sz="700" kern="1200"/>
        </a:p>
      </dsp:txBody>
      <dsp:txXfrm>
        <a:off x="213496" y="2064632"/>
        <a:ext cx="835762" cy="417881"/>
      </dsp:txXfrm>
    </dsp:sp>
    <dsp:sp modelId="{400512CE-1534-4641-952B-3B1D80FEF9C2}">
      <dsp:nvSpPr>
        <dsp:cNvPr id="0" name=""/>
        <dsp:cNvSpPr/>
      </dsp:nvSpPr>
      <dsp:spPr>
        <a:xfrm>
          <a:off x="213496" y="2658023"/>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SENDIASS</a:t>
          </a:r>
          <a:endParaRPr lang="en-GB" sz="700" kern="1200"/>
        </a:p>
      </dsp:txBody>
      <dsp:txXfrm>
        <a:off x="213496" y="2658023"/>
        <a:ext cx="835762" cy="417881"/>
      </dsp:txXfrm>
    </dsp:sp>
    <dsp:sp modelId="{60D6EDDE-E155-4B96-9F0A-CE7B0B28C86A}">
      <dsp:nvSpPr>
        <dsp:cNvPr id="0" name=""/>
        <dsp:cNvSpPr/>
      </dsp:nvSpPr>
      <dsp:spPr>
        <a:xfrm>
          <a:off x="213496" y="3251415"/>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Public Health</a:t>
          </a:r>
          <a:endParaRPr lang="en-GB" sz="700" kern="1200"/>
        </a:p>
      </dsp:txBody>
      <dsp:txXfrm>
        <a:off x="213496" y="3251415"/>
        <a:ext cx="835762" cy="417881"/>
      </dsp:txXfrm>
    </dsp:sp>
    <dsp:sp modelId="{71D3FBB4-29E5-40F4-9554-4E89E34DC2BB}">
      <dsp:nvSpPr>
        <dsp:cNvPr id="0" name=""/>
        <dsp:cNvSpPr/>
      </dsp:nvSpPr>
      <dsp:spPr>
        <a:xfrm>
          <a:off x="213496" y="3844807"/>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Libraries / Family Hubs/Families First</a:t>
          </a:r>
          <a:endParaRPr lang="en-GB" sz="700" kern="1200"/>
        </a:p>
      </dsp:txBody>
      <dsp:txXfrm>
        <a:off x="213496" y="3844807"/>
        <a:ext cx="835762" cy="417881"/>
      </dsp:txXfrm>
    </dsp:sp>
    <dsp:sp modelId="{5720824F-7E15-498B-AB49-EA99D5E1BC3D}">
      <dsp:nvSpPr>
        <dsp:cNvPr id="0" name=""/>
        <dsp:cNvSpPr/>
      </dsp:nvSpPr>
      <dsp:spPr>
        <a:xfrm>
          <a:off x="213496" y="4438198"/>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Commissioners</a:t>
          </a:r>
        </a:p>
        <a:p>
          <a:pPr marL="0" lvl="0" indent="0" algn="ctr" defTabSz="311150">
            <a:lnSpc>
              <a:spcPct val="90000"/>
            </a:lnSpc>
            <a:spcBef>
              <a:spcPct val="0"/>
            </a:spcBef>
            <a:spcAft>
              <a:spcPct val="35000"/>
            </a:spcAft>
            <a:buNone/>
          </a:pPr>
          <a:r>
            <a:rPr lang="en-GB" sz="700" kern="1200"/>
            <a:t>(Strategy / Service Reviews)</a:t>
          </a:r>
        </a:p>
      </dsp:txBody>
      <dsp:txXfrm>
        <a:off x="213496" y="4438198"/>
        <a:ext cx="835762" cy="417881"/>
      </dsp:txXfrm>
    </dsp:sp>
    <dsp:sp modelId="{E1E78A5F-87E2-4EEF-86FA-E8A8FF560FB6}">
      <dsp:nvSpPr>
        <dsp:cNvPr id="0" name=""/>
        <dsp:cNvSpPr/>
      </dsp:nvSpPr>
      <dsp:spPr>
        <a:xfrm>
          <a:off x="213496" y="503159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Youth Advisors x 2</a:t>
          </a:r>
          <a:endParaRPr lang="en-GB" sz="700" kern="1200"/>
        </a:p>
      </dsp:txBody>
      <dsp:txXfrm>
        <a:off x="213496" y="5031590"/>
        <a:ext cx="835762" cy="417881"/>
      </dsp:txXfrm>
    </dsp:sp>
    <dsp:sp modelId="{B8D4C68B-555F-45A4-B66C-7DB47FF56E32}">
      <dsp:nvSpPr>
        <dsp:cNvPr id="0" name=""/>
        <dsp:cNvSpPr/>
      </dsp:nvSpPr>
      <dsp:spPr>
        <a:xfrm>
          <a:off x="213496" y="562498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Early Years</a:t>
          </a:r>
          <a:endParaRPr lang="en-GB" sz="700" kern="1200" dirty="0"/>
        </a:p>
      </dsp:txBody>
      <dsp:txXfrm>
        <a:off x="213496" y="5624982"/>
        <a:ext cx="835762" cy="417881"/>
      </dsp:txXfrm>
    </dsp:sp>
    <dsp:sp modelId="{DC3F8336-659E-430C-9198-F6A66C36EC7D}">
      <dsp:nvSpPr>
        <dsp:cNvPr id="0" name=""/>
        <dsp:cNvSpPr/>
      </dsp:nvSpPr>
      <dsp:spPr>
        <a:xfrm>
          <a:off x="2236042"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Health</a:t>
          </a:r>
          <a:endParaRPr lang="en-GB" sz="700" kern="1200"/>
        </a:p>
      </dsp:txBody>
      <dsp:txXfrm>
        <a:off x="2236042" y="877848"/>
        <a:ext cx="835762" cy="417881"/>
      </dsp:txXfrm>
    </dsp:sp>
    <dsp:sp modelId="{A04CE375-72BF-4175-85D2-646CEFA9188C}">
      <dsp:nvSpPr>
        <dsp:cNvPr id="0" name=""/>
        <dsp:cNvSpPr/>
      </dsp:nvSpPr>
      <dsp:spPr>
        <a:xfrm>
          <a:off x="1224769"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MPFT Participation and Engagement Mechanisms</a:t>
          </a:r>
          <a:endParaRPr lang="en-GB" sz="700" kern="1200"/>
        </a:p>
      </dsp:txBody>
      <dsp:txXfrm>
        <a:off x="1224769" y="1471240"/>
        <a:ext cx="835762" cy="417881"/>
      </dsp:txXfrm>
    </dsp:sp>
    <dsp:sp modelId="{F5107215-221E-463D-9E9F-BF8E267F4AB2}">
      <dsp:nvSpPr>
        <dsp:cNvPr id="0" name=""/>
        <dsp:cNvSpPr/>
      </dsp:nvSpPr>
      <dsp:spPr>
        <a:xfrm>
          <a:off x="1433710" y="2064632"/>
          <a:ext cx="835762" cy="41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Mental Health Participation Team</a:t>
          </a:r>
          <a:endParaRPr lang="en-GB" sz="700" kern="1200" dirty="0"/>
        </a:p>
      </dsp:txBody>
      <dsp:txXfrm>
        <a:off x="1433710" y="2064632"/>
        <a:ext cx="835762" cy="417881"/>
      </dsp:txXfrm>
    </dsp:sp>
    <dsp:sp modelId="{A569EB66-1939-4370-A4DE-6F05C6FD775F}">
      <dsp:nvSpPr>
        <dsp:cNvPr id="0" name=""/>
        <dsp:cNvSpPr/>
      </dsp:nvSpPr>
      <dsp:spPr>
        <a:xfrm>
          <a:off x="1433710" y="2658023"/>
          <a:ext cx="835762" cy="41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Co-production, Lived Experience and Community Voice Strategy</a:t>
          </a:r>
          <a:endParaRPr lang="en-GB" sz="700" kern="1200" dirty="0"/>
        </a:p>
      </dsp:txBody>
      <dsp:txXfrm>
        <a:off x="1433710" y="2658023"/>
        <a:ext cx="835762" cy="417881"/>
      </dsp:txXfrm>
    </dsp:sp>
    <dsp:sp modelId="{7C4527FD-1FCD-40DC-AD8C-CFA248E9D360}">
      <dsp:nvSpPr>
        <dsp:cNvPr id="0" name=""/>
        <dsp:cNvSpPr/>
      </dsp:nvSpPr>
      <dsp:spPr>
        <a:xfrm>
          <a:off x="2236042"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NSCHT Participation and Engagement Mechanisms</a:t>
          </a:r>
          <a:endParaRPr lang="en-GB" sz="700" kern="1200"/>
        </a:p>
      </dsp:txBody>
      <dsp:txXfrm>
        <a:off x="2236042" y="1471240"/>
        <a:ext cx="835762" cy="417881"/>
      </dsp:txXfrm>
    </dsp:sp>
    <dsp:sp modelId="{14004E16-A896-46C7-909E-30161B282363}">
      <dsp:nvSpPr>
        <dsp:cNvPr id="0" name=""/>
        <dsp:cNvSpPr/>
      </dsp:nvSpPr>
      <dsp:spPr>
        <a:xfrm>
          <a:off x="3247315"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ICB Engagement Mechanisms</a:t>
          </a:r>
          <a:endParaRPr lang="en-GB" sz="700" kern="1200"/>
        </a:p>
      </dsp:txBody>
      <dsp:txXfrm>
        <a:off x="3247315" y="1471240"/>
        <a:ext cx="835762" cy="417881"/>
      </dsp:txXfrm>
    </dsp:sp>
    <dsp:sp modelId="{62D616B2-C3BC-4C71-ABAA-5CA3DC52507A}">
      <dsp:nvSpPr>
        <dsp:cNvPr id="0" name=""/>
        <dsp:cNvSpPr/>
      </dsp:nvSpPr>
      <dsp:spPr>
        <a:xfrm>
          <a:off x="2741679" y="2064632"/>
          <a:ext cx="835762" cy="41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Maternity and Neonatal Voices Partnership</a:t>
          </a:r>
          <a:endParaRPr lang="en-GB" sz="700" kern="1200"/>
        </a:p>
      </dsp:txBody>
      <dsp:txXfrm>
        <a:off x="2741679" y="2064632"/>
        <a:ext cx="835762" cy="417881"/>
      </dsp:txXfrm>
    </dsp:sp>
    <dsp:sp modelId="{ED3C4343-D383-4F95-B687-84393E6C0F36}">
      <dsp:nvSpPr>
        <dsp:cNvPr id="0" name=""/>
        <dsp:cNvSpPr/>
      </dsp:nvSpPr>
      <dsp:spPr>
        <a:xfrm>
          <a:off x="4049648"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SCVYS</a:t>
          </a:r>
          <a:endParaRPr lang="en-GB" sz="700" kern="1200"/>
        </a:p>
      </dsp:txBody>
      <dsp:txXfrm>
        <a:off x="4049648" y="877848"/>
        <a:ext cx="835762" cy="417881"/>
      </dsp:txXfrm>
    </dsp:sp>
    <dsp:sp modelId="{80D3D34C-A429-43A8-B128-3D83D6C95D26}">
      <dsp:nvSpPr>
        <dsp:cNvPr id="0" name=""/>
        <dsp:cNvSpPr/>
      </dsp:nvSpPr>
      <dsp:spPr>
        <a:xfrm>
          <a:off x="4258588"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UK Youth Parliament</a:t>
          </a:r>
          <a:endParaRPr lang="en-GB" sz="700" kern="1200"/>
        </a:p>
      </dsp:txBody>
      <dsp:txXfrm>
        <a:off x="4258588" y="1471240"/>
        <a:ext cx="835762" cy="417881"/>
      </dsp:txXfrm>
    </dsp:sp>
    <dsp:sp modelId="{3B1C48BF-2957-41AA-B1A8-C698F47582A6}">
      <dsp:nvSpPr>
        <dsp:cNvPr id="0" name=""/>
        <dsp:cNvSpPr/>
      </dsp:nvSpPr>
      <dsp:spPr>
        <a:xfrm>
          <a:off x="4258588" y="206463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Staffordshire Youth Union</a:t>
          </a:r>
          <a:endParaRPr lang="en-GB" sz="700" kern="1200"/>
        </a:p>
      </dsp:txBody>
      <dsp:txXfrm>
        <a:off x="4258588" y="2064632"/>
        <a:ext cx="835762" cy="417881"/>
      </dsp:txXfrm>
    </dsp:sp>
    <dsp:sp modelId="{007D0C8F-1562-4F9D-896D-F0E2049583B5}">
      <dsp:nvSpPr>
        <dsp:cNvPr id="0" name=""/>
        <dsp:cNvSpPr/>
      </dsp:nvSpPr>
      <dsp:spPr>
        <a:xfrm>
          <a:off x="4258588" y="2658023"/>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Know Your Place</a:t>
          </a:r>
          <a:endParaRPr lang="en-GB" sz="700" kern="1200"/>
        </a:p>
      </dsp:txBody>
      <dsp:txXfrm>
        <a:off x="4258588" y="2658023"/>
        <a:ext cx="835762" cy="417881"/>
      </dsp:txXfrm>
    </dsp:sp>
    <dsp:sp modelId="{D68D5B76-DC79-4C88-9C1B-C558D2510324}">
      <dsp:nvSpPr>
        <dsp:cNvPr id="0" name=""/>
        <dsp:cNvSpPr/>
      </dsp:nvSpPr>
      <dsp:spPr>
        <a:xfrm>
          <a:off x="4258588" y="3251415"/>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Membership Network</a:t>
          </a:r>
          <a:endParaRPr lang="en-GB" sz="700" kern="1200"/>
        </a:p>
      </dsp:txBody>
      <dsp:txXfrm>
        <a:off x="4258588" y="3251415"/>
        <a:ext cx="835762" cy="417881"/>
      </dsp:txXfrm>
    </dsp:sp>
    <dsp:sp modelId="{C146FD96-5513-404B-9525-F9AC0A3516AB}">
      <dsp:nvSpPr>
        <dsp:cNvPr id="0" name=""/>
        <dsp:cNvSpPr/>
      </dsp:nvSpPr>
      <dsp:spPr>
        <a:xfrm>
          <a:off x="4258588" y="3844807"/>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SEND CYPF Network</a:t>
          </a:r>
          <a:endParaRPr lang="en-GB" sz="700" kern="1200" dirty="0"/>
        </a:p>
      </dsp:txBody>
      <dsp:txXfrm>
        <a:off x="4258588" y="3844807"/>
        <a:ext cx="835762" cy="417881"/>
      </dsp:txXfrm>
    </dsp:sp>
    <dsp:sp modelId="{E9B47787-7A6D-4EF5-9551-B2A3C2DF2F48}">
      <dsp:nvSpPr>
        <dsp:cNvPr id="0" name=""/>
        <dsp:cNvSpPr/>
      </dsp:nvSpPr>
      <dsp:spPr>
        <a:xfrm>
          <a:off x="5060921"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OPFCC</a:t>
          </a:r>
          <a:endParaRPr lang="en-GB" sz="700" kern="1200"/>
        </a:p>
      </dsp:txBody>
      <dsp:txXfrm>
        <a:off x="5060921" y="877848"/>
        <a:ext cx="835762" cy="417881"/>
      </dsp:txXfrm>
    </dsp:sp>
    <dsp:sp modelId="{FD42524A-ABDF-4F89-B55A-53686CD31423}">
      <dsp:nvSpPr>
        <dsp:cNvPr id="0" name=""/>
        <dsp:cNvSpPr/>
      </dsp:nvSpPr>
      <dsp:spPr>
        <a:xfrm>
          <a:off x="5269862"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VRA Statutory Engagement</a:t>
          </a:r>
          <a:endParaRPr lang="en-GB" sz="700" kern="1200"/>
        </a:p>
      </dsp:txBody>
      <dsp:txXfrm>
        <a:off x="5269862" y="1471240"/>
        <a:ext cx="835762" cy="417881"/>
      </dsp:txXfrm>
    </dsp:sp>
    <dsp:sp modelId="{ED81F075-D70C-4E45-B415-DB0115052F57}">
      <dsp:nvSpPr>
        <dsp:cNvPr id="0" name=""/>
        <dsp:cNvSpPr/>
      </dsp:nvSpPr>
      <dsp:spPr>
        <a:xfrm>
          <a:off x="5269862" y="206463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Police Perception Survey</a:t>
          </a:r>
          <a:endParaRPr lang="en-GB" sz="700" kern="1200"/>
        </a:p>
      </dsp:txBody>
      <dsp:txXfrm>
        <a:off x="5269862" y="2064632"/>
        <a:ext cx="835762" cy="417881"/>
      </dsp:txXfrm>
    </dsp:sp>
    <dsp:sp modelId="{C11CB8D4-1638-43DB-AB4D-6132BE156103}">
      <dsp:nvSpPr>
        <dsp:cNvPr id="0" name=""/>
        <dsp:cNvSpPr/>
      </dsp:nvSpPr>
      <dsp:spPr>
        <a:xfrm>
          <a:off x="6072194"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Police</a:t>
          </a:r>
          <a:endParaRPr lang="en-GB" sz="700" kern="1200"/>
        </a:p>
      </dsp:txBody>
      <dsp:txXfrm>
        <a:off x="6072194" y="877848"/>
        <a:ext cx="835762" cy="417881"/>
      </dsp:txXfrm>
    </dsp:sp>
    <dsp:sp modelId="{543A7B83-97F2-491F-AE63-F154D863B0CF}">
      <dsp:nvSpPr>
        <dsp:cNvPr id="0" name=""/>
        <dsp:cNvSpPr/>
      </dsp:nvSpPr>
      <dsp:spPr>
        <a:xfrm>
          <a:off x="6281135"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Child First Policing Approach</a:t>
          </a:r>
          <a:endParaRPr lang="en-GB" sz="700" kern="1200"/>
        </a:p>
      </dsp:txBody>
      <dsp:txXfrm>
        <a:off x="6281135" y="1471240"/>
        <a:ext cx="835762" cy="417881"/>
      </dsp:txXfrm>
    </dsp:sp>
    <dsp:sp modelId="{6753EBF7-38B8-4695-8594-59F1675611EE}">
      <dsp:nvSpPr>
        <dsp:cNvPr id="0" name=""/>
        <dsp:cNvSpPr/>
      </dsp:nvSpPr>
      <dsp:spPr>
        <a:xfrm>
          <a:off x="6281135" y="206463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Engagement</a:t>
          </a:r>
          <a:endParaRPr lang="en-GB" sz="700" kern="1200"/>
        </a:p>
      </dsp:txBody>
      <dsp:txXfrm>
        <a:off x="6281135" y="2064632"/>
        <a:ext cx="835762" cy="417881"/>
      </dsp:txXfrm>
    </dsp:sp>
    <dsp:sp modelId="{D85D7B0C-840E-476E-B959-355A1E2EEED6}">
      <dsp:nvSpPr>
        <dsp:cNvPr id="0" name=""/>
        <dsp:cNvSpPr/>
      </dsp:nvSpPr>
      <dsp:spPr>
        <a:xfrm>
          <a:off x="7083467"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Education</a:t>
          </a:r>
          <a:endParaRPr lang="en-GB" sz="700" kern="1200"/>
        </a:p>
      </dsp:txBody>
      <dsp:txXfrm>
        <a:off x="7083467" y="877848"/>
        <a:ext cx="835762" cy="417881"/>
      </dsp:txXfrm>
    </dsp:sp>
    <dsp:sp modelId="{506016C4-8168-44B6-B6F8-4F9A48716195}">
      <dsp:nvSpPr>
        <dsp:cNvPr id="0" name=""/>
        <dsp:cNvSpPr/>
      </dsp:nvSpPr>
      <dsp:spPr>
        <a:xfrm>
          <a:off x="7292408"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PSHE Education Service</a:t>
          </a:r>
          <a:endParaRPr lang="en-GB" sz="700" kern="1200" dirty="0"/>
        </a:p>
      </dsp:txBody>
      <dsp:txXfrm>
        <a:off x="7292408" y="1471240"/>
        <a:ext cx="835762" cy="417881"/>
      </dsp:txXfrm>
    </dsp:sp>
    <dsp:sp modelId="{45797BA7-28AB-4772-9D32-355B064DAAD9}">
      <dsp:nvSpPr>
        <dsp:cNvPr id="0" name=""/>
        <dsp:cNvSpPr/>
      </dsp:nvSpPr>
      <dsp:spPr>
        <a:xfrm>
          <a:off x="7292408" y="2064632"/>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dirty="0"/>
            <a:t>Individual School/setting councils or forums</a:t>
          </a:r>
          <a:endParaRPr lang="en-GB" sz="700" kern="1200" dirty="0"/>
        </a:p>
      </dsp:txBody>
      <dsp:txXfrm>
        <a:off x="7292408" y="2064632"/>
        <a:ext cx="835762" cy="417881"/>
      </dsp:txXfrm>
    </dsp:sp>
    <dsp:sp modelId="{5D96AB32-657C-42F4-9802-56C924C00190}">
      <dsp:nvSpPr>
        <dsp:cNvPr id="0" name=""/>
        <dsp:cNvSpPr/>
      </dsp:nvSpPr>
      <dsp:spPr>
        <a:xfrm>
          <a:off x="8094740" y="877848"/>
          <a:ext cx="835762" cy="41788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Safeguarding Partnership</a:t>
          </a:r>
          <a:endParaRPr lang="en-GB" sz="700" kern="1200"/>
        </a:p>
      </dsp:txBody>
      <dsp:txXfrm>
        <a:off x="8094740" y="877848"/>
        <a:ext cx="835762" cy="417881"/>
      </dsp:txXfrm>
    </dsp:sp>
    <dsp:sp modelId="{D8A45C53-35D9-450D-A0C9-BE44E07A7A37}">
      <dsp:nvSpPr>
        <dsp:cNvPr id="0" name=""/>
        <dsp:cNvSpPr/>
      </dsp:nvSpPr>
      <dsp:spPr>
        <a:xfrm>
          <a:off x="8303681" y="1471240"/>
          <a:ext cx="835762" cy="417881"/>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en-US" sz="700" kern="1200"/>
            <a:t>Children’s Conference</a:t>
          </a:r>
          <a:endParaRPr lang="en-GB" sz="700" kern="1200"/>
        </a:p>
      </dsp:txBody>
      <dsp:txXfrm>
        <a:off x="8303681" y="1471240"/>
        <a:ext cx="835762" cy="4178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4945C6-F40E-4DAA-9036-5306E5B4000A}" type="datetimeFigureOut">
              <a:rPr lang="en-GB" smtClean="0"/>
              <a:t>28/05/2026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B5AE88-1F00-41E6-BA08-9EB3126DED17}" type="slidenum">
              <a:rPr lang="en-GB" smtClean="0"/>
              <a:t>‹#›</a:t>
            </a:fld>
            <a:endParaRPr lang="en-GB"/>
          </a:p>
        </p:txBody>
      </p:sp>
    </p:spTree>
    <p:extLst>
      <p:ext uri="{BB962C8B-B14F-4D97-AF65-F5344CB8AC3E}">
        <p14:creationId xmlns:p14="http://schemas.microsoft.com/office/powerpoint/2010/main" val="4012748170"/>
      </p:ext>
    </p:extLst>
  </p:cSld>
  <p:clrMap bg1="lt1" tx1="dk1" bg2="lt2" tx2="dk2" accent1="accent1" accent2="accent2" accent3="accent3" accent4="accent4" accent5="accent5" accent6="accent6" hlink="hlink" folHlink="folHlink"/>
  <p:notesStyle>
    <a:lvl1pPr marL="0" algn="l" defTabSz="914180" rtl="0" eaLnBrk="1" latinLnBrk="0" hangingPunct="1">
      <a:defRPr sz="1200" kern="1200">
        <a:solidFill>
          <a:schemeClr val="tx1"/>
        </a:solidFill>
        <a:latin typeface="+mn-lt"/>
        <a:ea typeface="+mn-ea"/>
        <a:cs typeface="+mn-cs"/>
      </a:defRPr>
    </a:lvl1pPr>
    <a:lvl2pPr marL="457090" algn="l" defTabSz="914180" rtl="0" eaLnBrk="1" latinLnBrk="0" hangingPunct="1">
      <a:defRPr sz="1200" kern="1200">
        <a:solidFill>
          <a:schemeClr val="tx1"/>
        </a:solidFill>
        <a:latin typeface="+mn-lt"/>
        <a:ea typeface="+mn-ea"/>
        <a:cs typeface="+mn-cs"/>
      </a:defRPr>
    </a:lvl2pPr>
    <a:lvl3pPr marL="914180" algn="l" defTabSz="914180" rtl="0" eaLnBrk="1" latinLnBrk="0" hangingPunct="1">
      <a:defRPr sz="1200" kern="1200">
        <a:solidFill>
          <a:schemeClr val="tx1"/>
        </a:solidFill>
        <a:latin typeface="+mn-lt"/>
        <a:ea typeface="+mn-ea"/>
        <a:cs typeface="+mn-cs"/>
      </a:defRPr>
    </a:lvl3pPr>
    <a:lvl4pPr marL="1371270" algn="l" defTabSz="914180" rtl="0" eaLnBrk="1" latinLnBrk="0" hangingPunct="1">
      <a:defRPr sz="1200" kern="1200">
        <a:solidFill>
          <a:schemeClr val="tx1"/>
        </a:solidFill>
        <a:latin typeface="+mn-lt"/>
        <a:ea typeface="+mn-ea"/>
        <a:cs typeface="+mn-cs"/>
      </a:defRPr>
    </a:lvl4pPr>
    <a:lvl5pPr marL="1828361" algn="l" defTabSz="914180" rtl="0" eaLnBrk="1" latinLnBrk="0" hangingPunct="1">
      <a:defRPr sz="1200" kern="1200">
        <a:solidFill>
          <a:schemeClr val="tx1"/>
        </a:solidFill>
        <a:latin typeface="+mn-lt"/>
        <a:ea typeface="+mn-ea"/>
        <a:cs typeface="+mn-cs"/>
      </a:defRPr>
    </a:lvl5pPr>
    <a:lvl6pPr marL="2285451" algn="l" defTabSz="914180" rtl="0" eaLnBrk="1" latinLnBrk="0" hangingPunct="1">
      <a:defRPr sz="1200" kern="1200">
        <a:solidFill>
          <a:schemeClr val="tx1"/>
        </a:solidFill>
        <a:latin typeface="+mn-lt"/>
        <a:ea typeface="+mn-ea"/>
        <a:cs typeface="+mn-cs"/>
      </a:defRPr>
    </a:lvl6pPr>
    <a:lvl7pPr marL="2742542" algn="l" defTabSz="914180" rtl="0" eaLnBrk="1" latinLnBrk="0" hangingPunct="1">
      <a:defRPr sz="1200" kern="1200">
        <a:solidFill>
          <a:schemeClr val="tx1"/>
        </a:solidFill>
        <a:latin typeface="+mn-lt"/>
        <a:ea typeface="+mn-ea"/>
        <a:cs typeface="+mn-cs"/>
      </a:defRPr>
    </a:lvl7pPr>
    <a:lvl8pPr marL="3199632" algn="l" defTabSz="914180" rtl="0" eaLnBrk="1" latinLnBrk="0" hangingPunct="1">
      <a:defRPr sz="1200" kern="1200">
        <a:solidFill>
          <a:schemeClr val="tx1"/>
        </a:solidFill>
        <a:latin typeface="+mn-lt"/>
        <a:ea typeface="+mn-ea"/>
        <a:cs typeface="+mn-cs"/>
      </a:defRPr>
    </a:lvl8pPr>
    <a:lvl9pPr marL="3656722" algn="l" defTabSz="91418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 today.</a:t>
            </a:r>
          </a:p>
          <a:p>
            <a:endParaRPr lang="en-US" dirty="0"/>
          </a:p>
          <a:p>
            <a:r>
              <a:rPr lang="en-US" dirty="0"/>
              <a:t>Purpose of this presentation is to:</a:t>
            </a:r>
          </a:p>
          <a:p>
            <a:endParaRPr lang="en-US" dirty="0"/>
          </a:p>
          <a:p>
            <a:r>
              <a:rPr lang="en-US" dirty="0"/>
              <a:t>Raise awareness of the work and purpose of the Staffordshire Strategic CYPF Voice Network and to explore how education as a broad and diverse sector can best engage, contribute and benefit.</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1</a:t>
            </a:fld>
            <a:endParaRPr lang="en-GB"/>
          </a:p>
        </p:txBody>
      </p:sp>
    </p:spTree>
    <p:extLst>
      <p:ext uri="{BB962C8B-B14F-4D97-AF65-F5344CB8AC3E}">
        <p14:creationId xmlns:p14="http://schemas.microsoft.com/office/powerpoint/2010/main" val="3458889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 Membership outlined above.</a:t>
            </a:r>
          </a:p>
          <a:p>
            <a:endParaRPr lang="en-US" dirty="0"/>
          </a:p>
          <a:p>
            <a:r>
              <a:rPr lang="en-US" dirty="0"/>
              <a:t>Education rep is currently a single school Engagement Lead who has a useful perspective but is obviously unable to represent the wider education sector on this group.</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2</a:t>
            </a:fld>
            <a:endParaRPr lang="en-GB"/>
          </a:p>
        </p:txBody>
      </p:sp>
    </p:spTree>
    <p:extLst>
      <p:ext uri="{BB962C8B-B14F-4D97-AF65-F5344CB8AC3E}">
        <p14:creationId xmlns:p14="http://schemas.microsoft.com/office/powerpoint/2010/main" val="104026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Improved Quality </a:t>
            </a:r>
            <a:r>
              <a:rPr lang="en-US" dirty="0"/>
              <a:t>– Standards of Engagement, Self-assessment tools, etc. that help partners move from tick-box consultation to meaningful engagement and </a:t>
            </a:r>
            <a:r>
              <a:rPr lang="en-US" dirty="0" err="1"/>
              <a:t>aspirationally</a:t>
            </a:r>
            <a:r>
              <a:rPr lang="en-US" dirty="0"/>
              <a:t> towards co-production as a way of working.</a:t>
            </a:r>
          </a:p>
          <a:p>
            <a:endParaRPr lang="en-US" dirty="0"/>
          </a:p>
          <a:p>
            <a:r>
              <a:rPr lang="en-US" b="1" dirty="0"/>
              <a:t>Better Coordination </a:t>
            </a:r>
            <a:r>
              <a:rPr lang="en-US" dirty="0"/>
              <a:t>– Avoid duplication or repeated engagement on the same or similar topics, reduce reactive or siloed single agency consultations, move towards an agreed calendar of engagement that serves the partnership need for CYPF voice.</a:t>
            </a:r>
          </a:p>
          <a:p>
            <a:endParaRPr lang="en-US" dirty="0"/>
          </a:p>
          <a:p>
            <a:r>
              <a:rPr lang="en-US" b="1" dirty="0"/>
              <a:t>Better </a:t>
            </a:r>
            <a:r>
              <a:rPr lang="en-US" b="1" dirty="0" err="1"/>
              <a:t>Utilisation</a:t>
            </a:r>
            <a:r>
              <a:rPr lang="en-US" b="1" dirty="0"/>
              <a:t> </a:t>
            </a:r>
            <a:r>
              <a:rPr lang="en-US" dirty="0"/>
              <a:t>– Accessible, searchable library of voice and insight for single agencies and partnership boards to inform decision-making and priority-setting, alongside data, etc.</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3</a:t>
            </a:fld>
            <a:endParaRPr lang="en-GB"/>
          </a:p>
        </p:txBody>
      </p:sp>
    </p:spTree>
    <p:extLst>
      <p:ext uri="{BB962C8B-B14F-4D97-AF65-F5344CB8AC3E}">
        <p14:creationId xmlns:p14="http://schemas.microsoft.com/office/powerpoint/2010/main" val="3828551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under review and may be subject to change</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4</a:t>
            </a:fld>
            <a:endParaRPr lang="en-GB"/>
          </a:p>
        </p:txBody>
      </p:sp>
    </p:spTree>
    <p:extLst>
      <p:ext uri="{BB962C8B-B14F-4D97-AF65-F5344CB8AC3E}">
        <p14:creationId xmlns:p14="http://schemas.microsoft.com/office/powerpoint/2010/main" val="2617201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level mapping of existing CYPF engagement mechanisms and where in the partnership they sit.</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5</a:t>
            </a:fld>
            <a:endParaRPr lang="en-GB"/>
          </a:p>
        </p:txBody>
      </p:sp>
    </p:spTree>
    <p:extLst>
      <p:ext uri="{BB962C8B-B14F-4D97-AF65-F5344CB8AC3E}">
        <p14:creationId xmlns:p14="http://schemas.microsoft.com/office/powerpoint/2010/main" val="4001257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feel free to suggest ideas, reflections, responses, etc.</a:t>
            </a:r>
          </a:p>
          <a:p>
            <a:endParaRPr lang="en-US" dirty="0"/>
          </a:p>
          <a:p>
            <a:r>
              <a:rPr lang="en-US" dirty="0"/>
              <a:t>My email is on the slides which will be shared following the meeting.</a:t>
            </a:r>
          </a:p>
          <a:p>
            <a:endParaRPr lang="en-US" dirty="0"/>
          </a:p>
          <a:p>
            <a:r>
              <a:rPr lang="en-US" dirty="0"/>
              <a:t>Thank you.</a:t>
            </a:r>
            <a:endParaRPr lang="en-GB" dirty="0"/>
          </a:p>
        </p:txBody>
      </p:sp>
      <p:sp>
        <p:nvSpPr>
          <p:cNvPr id="4" name="Slide Number Placeholder 3"/>
          <p:cNvSpPr>
            <a:spLocks noGrp="1"/>
          </p:cNvSpPr>
          <p:nvPr>
            <p:ph type="sldNum" sz="quarter" idx="5"/>
          </p:nvPr>
        </p:nvSpPr>
        <p:spPr/>
        <p:txBody>
          <a:bodyPr/>
          <a:lstStyle/>
          <a:p>
            <a:fld id="{90B5AE88-1F00-41E6-BA08-9EB3126DED17}" type="slidenum">
              <a:rPr lang="en-GB" smtClean="0"/>
              <a:t>6</a:t>
            </a:fld>
            <a:endParaRPr lang="en-GB"/>
          </a:p>
        </p:txBody>
      </p:sp>
    </p:spTree>
    <p:extLst>
      <p:ext uri="{BB962C8B-B14F-4D97-AF65-F5344CB8AC3E}">
        <p14:creationId xmlns:p14="http://schemas.microsoft.com/office/powerpoint/2010/main" val="853782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90" indent="0" algn="ctr">
              <a:buNone/>
              <a:defRPr>
                <a:solidFill>
                  <a:schemeClr val="tx1">
                    <a:tint val="75000"/>
                  </a:schemeClr>
                </a:solidFill>
              </a:defRPr>
            </a:lvl2pPr>
            <a:lvl3pPr marL="914180" indent="0" algn="ctr">
              <a:buNone/>
              <a:defRPr>
                <a:solidFill>
                  <a:schemeClr val="tx1">
                    <a:tint val="75000"/>
                  </a:schemeClr>
                </a:solidFill>
              </a:defRPr>
            </a:lvl3pPr>
            <a:lvl4pPr marL="1371270" indent="0" algn="ctr">
              <a:buNone/>
              <a:defRPr>
                <a:solidFill>
                  <a:schemeClr val="tx1">
                    <a:tint val="75000"/>
                  </a:schemeClr>
                </a:solidFill>
              </a:defRPr>
            </a:lvl4pPr>
            <a:lvl5pPr marL="1828361" indent="0" algn="ctr">
              <a:buNone/>
              <a:defRPr>
                <a:solidFill>
                  <a:schemeClr val="tx1">
                    <a:tint val="75000"/>
                  </a:schemeClr>
                </a:solidFill>
              </a:defRPr>
            </a:lvl5pPr>
            <a:lvl6pPr marL="2285451" indent="0" algn="ctr">
              <a:buNone/>
              <a:defRPr>
                <a:solidFill>
                  <a:schemeClr val="tx1">
                    <a:tint val="75000"/>
                  </a:schemeClr>
                </a:solidFill>
              </a:defRPr>
            </a:lvl6pPr>
            <a:lvl7pPr marL="2742542" indent="0" algn="ctr">
              <a:buNone/>
              <a:defRPr>
                <a:solidFill>
                  <a:schemeClr val="tx1">
                    <a:tint val="75000"/>
                  </a:schemeClr>
                </a:solidFill>
              </a:defRPr>
            </a:lvl7pPr>
            <a:lvl8pPr marL="3199632" indent="0" algn="ctr">
              <a:buNone/>
              <a:defRPr>
                <a:solidFill>
                  <a:schemeClr val="tx1">
                    <a:tint val="75000"/>
                  </a:schemeClr>
                </a:solidFill>
              </a:defRPr>
            </a:lvl8pPr>
            <a:lvl9pPr marL="3656722"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8BA3017-C128-4B17-AD5F-34E57C0ABD16}" type="datetimeFigureOut">
              <a:rPr lang="en-GB" smtClean="0"/>
              <a:t>28/05/2026</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286077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BA3017-C128-4B17-AD5F-34E57C0ABD16}" type="datetimeFigureOut">
              <a:rPr lang="en-GB" smtClean="0"/>
              <a:t>28/05/2026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103746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2115" y="384175"/>
            <a:ext cx="2879725" cy="81930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39763" y="384175"/>
            <a:ext cx="8489950" cy="8193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BA3017-C128-4B17-AD5F-34E57C0ABD16}" type="datetimeFigureOut">
              <a:rPr lang="en-GB" smtClean="0"/>
              <a:t>28/05/2026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103078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lvl1pPr algn="l">
              <a:defRPr sz="2600" b="1"/>
            </a:lvl1pPr>
          </a:lstStyle>
          <a:p>
            <a:r>
              <a:rPr lang="en-US"/>
              <a:t>Click to edit Master title style</a:t>
            </a:r>
            <a:endParaRPr lang="en-GB"/>
          </a:p>
        </p:txBody>
      </p:sp>
      <p:sp>
        <p:nvSpPr>
          <p:cNvPr id="3" name="Content Placeholder 2"/>
          <p:cNvSpPr>
            <a:spLocks noGrp="1"/>
          </p:cNvSpPr>
          <p:nvPr>
            <p:ph idx="1"/>
          </p:nvPr>
        </p:nvSpPr>
        <p:spPr>
          <a:xfrm>
            <a:off x="457200" y="1063026"/>
            <a:ext cx="8229600" cy="5063141"/>
          </a:xfrm>
        </p:spPr>
        <p:txBody>
          <a:bodyPr>
            <a:normAutofit/>
          </a:bodyPr>
          <a:lstStyle>
            <a:lvl1pPr>
              <a:defRPr sz="2000"/>
            </a:lvl1pPr>
            <a:lvl2pPr>
              <a:defRPr sz="1400"/>
            </a:lvl2pPr>
            <a:lvl3pPr>
              <a:defRPr sz="1300"/>
            </a:lvl3pPr>
            <a:lvl4pPr>
              <a:defRPr sz="1000"/>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BA3017-C128-4B17-AD5F-34E57C0ABD16}" type="datetimeFigureOut">
              <a:rPr lang="en-GB" smtClean="0"/>
              <a:t>28/05/2026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238036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090" indent="0">
              <a:buNone/>
              <a:defRPr sz="1800">
                <a:solidFill>
                  <a:schemeClr val="tx1">
                    <a:tint val="75000"/>
                  </a:schemeClr>
                </a:solidFill>
              </a:defRPr>
            </a:lvl2pPr>
            <a:lvl3pPr marL="914180" indent="0">
              <a:buNone/>
              <a:defRPr sz="1600">
                <a:solidFill>
                  <a:schemeClr val="tx1">
                    <a:tint val="75000"/>
                  </a:schemeClr>
                </a:solidFill>
              </a:defRPr>
            </a:lvl3pPr>
            <a:lvl4pPr marL="1371270" indent="0">
              <a:buNone/>
              <a:defRPr sz="1400">
                <a:solidFill>
                  <a:schemeClr val="tx1">
                    <a:tint val="75000"/>
                  </a:schemeClr>
                </a:solidFill>
              </a:defRPr>
            </a:lvl4pPr>
            <a:lvl5pPr marL="1828361" indent="0">
              <a:buNone/>
              <a:defRPr sz="1400">
                <a:solidFill>
                  <a:schemeClr val="tx1">
                    <a:tint val="75000"/>
                  </a:schemeClr>
                </a:solidFill>
              </a:defRPr>
            </a:lvl5pPr>
            <a:lvl6pPr marL="2285451" indent="0">
              <a:buNone/>
              <a:defRPr sz="1400">
                <a:solidFill>
                  <a:schemeClr val="tx1">
                    <a:tint val="75000"/>
                  </a:schemeClr>
                </a:solidFill>
              </a:defRPr>
            </a:lvl6pPr>
            <a:lvl7pPr marL="2742542" indent="0">
              <a:buNone/>
              <a:defRPr sz="1400">
                <a:solidFill>
                  <a:schemeClr val="tx1">
                    <a:tint val="75000"/>
                  </a:schemeClr>
                </a:solidFill>
              </a:defRPr>
            </a:lvl7pPr>
            <a:lvl8pPr marL="3199632" indent="0">
              <a:buNone/>
              <a:defRPr sz="1400">
                <a:solidFill>
                  <a:schemeClr val="tx1">
                    <a:tint val="75000"/>
                  </a:schemeClr>
                </a:solidFill>
              </a:defRPr>
            </a:lvl8pPr>
            <a:lvl9pPr marL="3656722"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A3017-C128-4B17-AD5F-34E57C0ABD16}" type="datetimeFigureOut">
              <a:rPr lang="en-GB" smtClean="0"/>
              <a:t>28/05/2026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353351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39766" y="2239963"/>
            <a:ext cx="5684837" cy="633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77002" y="2239963"/>
            <a:ext cx="5684838" cy="633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8BA3017-C128-4B17-AD5F-34E57C0ABD16}" type="datetimeFigureOut">
              <a:rPr lang="en-GB" smtClean="0"/>
              <a:t>28/05/2026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2957702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1" indent="0">
              <a:buNone/>
              <a:defRPr sz="1600" b="1"/>
            </a:lvl5pPr>
            <a:lvl6pPr marL="2285451" indent="0">
              <a:buNone/>
              <a:defRPr sz="1600" b="1"/>
            </a:lvl6pPr>
            <a:lvl7pPr marL="2742542" indent="0">
              <a:buNone/>
              <a:defRPr sz="1600" b="1"/>
            </a:lvl7pPr>
            <a:lvl8pPr marL="3199632" indent="0">
              <a:buNone/>
              <a:defRPr sz="1600" b="1"/>
            </a:lvl8pPr>
            <a:lvl9pPr marL="365672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1" indent="0">
              <a:buNone/>
              <a:defRPr sz="1600" b="1"/>
            </a:lvl5pPr>
            <a:lvl6pPr marL="2285451" indent="0">
              <a:buNone/>
              <a:defRPr sz="1600" b="1"/>
            </a:lvl6pPr>
            <a:lvl7pPr marL="2742542" indent="0">
              <a:buNone/>
              <a:defRPr sz="1600" b="1"/>
            </a:lvl7pPr>
            <a:lvl8pPr marL="3199632" indent="0">
              <a:buNone/>
              <a:defRPr sz="1600" b="1"/>
            </a:lvl8pPr>
            <a:lvl9pPr marL="365672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8BA3017-C128-4B17-AD5F-34E57C0ABD16}" type="datetimeFigureOut">
              <a:rPr lang="en-GB" smtClean="0"/>
              <a:t>28/05/2026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185430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8BA3017-C128-4B17-AD5F-34E57C0ABD16}" type="datetimeFigureOut">
              <a:rPr lang="en-GB" smtClean="0"/>
              <a:t>28/05/2026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340733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A3017-C128-4B17-AD5F-34E57C0ABD16}" type="datetimeFigureOut">
              <a:rPr lang="en-GB" smtClean="0"/>
              <a:t>28/05/2026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1138357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1" indent="0">
              <a:buNone/>
              <a:defRPr sz="900"/>
            </a:lvl5pPr>
            <a:lvl6pPr marL="2285451" indent="0">
              <a:buNone/>
              <a:defRPr sz="900"/>
            </a:lvl6pPr>
            <a:lvl7pPr marL="2742542" indent="0">
              <a:buNone/>
              <a:defRPr sz="900"/>
            </a:lvl7pPr>
            <a:lvl8pPr marL="3199632" indent="0">
              <a:buNone/>
              <a:defRPr sz="900"/>
            </a:lvl8pPr>
            <a:lvl9pPr marL="3656722"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BA3017-C128-4B17-AD5F-34E57C0ABD16}" type="datetimeFigureOut">
              <a:rPr lang="en-GB" smtClean="0"/>
              <a:t>28/05/2026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245836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090" indent="0">
              <a:buNone/>
              <a:defRPr sz="2800"/>
            </a:lvl2pPr>
            <a:lvl3pPr marL="914180" indent="0">
              <a:buNone/>
              <a:defRPr sz="2400"/>
            </a:lvl3pPr>
            <a:lvl4pPr marL="1371270" indent="0">
              <a:buNone/>
              <a:defRPr sz="2000"/>
            </a:lvl4pPr>
            <a:lvl5pPr marL="1828361" indent="0">
              <a:buNone/>
              <a:defRPr sz="2000"/>
            </a:lvl5pPr>
            <a:lvl6pPr marL="2285451" indent="0">
              <a:buNone/>
              <a:defRPr sz="2000"/>
            </a:lvl6pPr>
            <a:lvl7pPr marL="2742542" indent="0">
              <a:buNone/>
              <a:defRPr sz="2000"/>
            </a:lvl7pPr>
            <a:lvl8pPr marL="3199632" indent="0">
              <a:buNone/>
              <a:defRPr sz="2000"/>
            </a:lvl8pPr>
            <a:lvl9pPr marL="3656722"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1" indent="0">
              <a:buNone/>
              <a:defRPr sz="900"/>
            </a:lvl5pPr>
            <a:lvl6pPr marL="2285451" indent="0">
              <a:buNone/>
              <a:defRPr sz="900"/>
            </a:lvl6pPr>
            <a:lvl7pPr marL="2742542" indent="0">
              <a:buNone/>
              <a:defRPr sz="900"/>
            </a:lvl7pPr>
            <a:lvl8pPr marL="3199632" indent="0">
              <a:buNone/>
              <a:defRPr sz="900"/>
            </a:lvl8pPr>
            <a:lvl9pPr marL="3656722"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BA3017-C128-4B17-AD5F-34E57C0ABD16}" type="datetimeFigureOut">
              <a:rPr lang="en-GB" smtClean="0"/>
              <a:t>28/05/2026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6356354"/>
            <a:ext cx="2133600" cy="365125"/>
          </a:xfrm>
          <a:prstGeom prst="rect">
            <a:avLst/>
          </a:prstGeom>
        </p:spPr>
        <p:txBody>
          <a:bodyPr lIns="65298" tIns="32649" rIns="65298" bIns="32649"/>
          <a:lstStyle/>
          <a:p>
            <a:fld id="{7BFC91B2-F1E1-4196-939C-D3DE20720617}" type="slidenum">
              <a:rPr lang="en-GB" smtClean="0"/>
              <a:t>‹#›</a:t>
            </a:fld>
            <a:endParaRPr lang="en-GB"/>
          </a:p>
        </p:txBody>
      </p:sp>
    </p:spTree>
    <p:extLst>
      <p:ext uri="{BB962C8B-B14F-4D97-AF65-F5344CB8AC3E}">
        <p14:creationId xmlns:p14="http://schemas.microsoft.com/office/powerpoint/2010/main" val="407354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 Target="../slides/slide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18" tIns="45710" rIns="91418" bIns="4571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18" tIns="45710" rIns="91418" bIns="4571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18" tIns="45710" rIns="91418" bIns="45710" rtlCol="0" anchor="ctr"/>
          <a:lstStyle>
            <a:lvl1pPr algn="l">
              <a:defRPr sz="1200">
                <a:solidFill>
                  <a:schemeClr val="tx1">
                    <a:tint val="75000"/>
                  </a:schemeClr>
                </a:solidFill>
              </a:defRPr>
            </a:lvl1pPr>
          </a:lstStyle>
          <a:p>
            <a:fld id="{28BA3017-C128-4B17-AD5F-34E57C0ABD16}" type="datetimeFigureOut">
              <a:rPr lang="en-GB" smtClean="0"/>
              <a:t>28/05/2026</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18" tIns="45710" rIns="91418" bIns="45710" rtlCol="0" anchor="ctr"/>
          <a:lstStyle>
            <a:lvl1pPr algn="ctr">
              <a:defRPr sz="1200">
                <a:solidFill>
                  <a:schemeClr val="tx1">
                    <a:tint val="75000"/>
                  </a:schemeClr>
                </a:solidFill>
              </a:defRPr>
            </a:lvl1pPr>
          </a:lstStyle>
          <a:p>
            <a:endParaRPr lang="en-GB"/>
          </a:p>
        </p:txBody>
      </p:sp>
      <p:sp>
        <p:nvSpPr>
          <p:cNvPr id="7" name="Action Button: Home 6">
            <a:hlinkClick r:id="rId13" action="ppaction://hlinksldjump" highlightClick="1"/>
          </p:cNvPr>
          <p:cNvSpPr/>
          <p:nvPr userDrawn="1"/>
        </p:nvSpPr>
        <p:spPr>
          <a:xfrm>
            <a:off x="8532441" y="6405559"/>
            <a:ext cx="360040" cy="308606"/>
          </a:xfrm>
          <a:prstGeom prst="actionButtonHome">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298" tIns="32649" rIns="65298" bIns="32649" spcCol="0" rtlCol="0" anchor="ctr"/>
          <a:lstStyle/>
          <a:p>
            <a:pPr algn="ctr"/>
            <a:endParaRPr lang="en-GB"/>
          </a:p>
        </p:txBody>
      </p:sp>
    </p:spTree>
    <p:extLst>
      <p:ext uri="{BB962C8B-B14F-4D97-AF65-F5344CB8AC3E}">
        <p14:creationId xmlns:p14="http://schemas.microsoft.com/office/powerpoint/2010/main" val="118627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180" rtl="0" eaLnBrk="1" latinLnBrk="0" hangingPunct="1">
        <a:spcBef>
          <a:spcPct val="0"/>
        </a:spcBef>
        <a:buNone/>
        <a:defRPr sz="4400" kern="1200">
          <a:solidFill>
            <a:schemeClr val="tx1"/>
          </a:solidFill>
          <a:latin typeface="+mj-lt"/>
          <a:ea typeface="+mj-ea"/>
          <a:cs typeface="+mj-cs"/>
        </a:defRPr>
      </a:lvl1pPr>
    </p:titleStyle>
    <p:bodyStyle>
      <a:lvl1pPr marL="342818" indent="-342818" algn="l" defTabSz="91418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772" indent="-285681" algn="l" defTabSz="91418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726" indent="-228545" algn="l" defTabSz="91418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816"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906"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996"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86"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78"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68" indent="-228545" algn="l" defTabSz="9141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80" rtl="0" eaLnBrk="1" latinLnBrk="0" hangingPunct="1">
        <a:defRPr sz="1800" kern="1200">
          <a:solidFill>
            <a:schemeClr val="tx1"/>
          </a:solidFill>
          <a:latin typeface="+mn-lt"/>
          <a:ea typeface="+mn-ea"/>
          <a:cs typeface="+mn-cs"/>
        </a:defRPr>
      </a:lvl1pPr>
      <a:lvl2pPr marL="457090" algn="l" defTabSz="914180" rtl="0" eaLnBrk="1" latinLnBrk="0" hangingPunct="1">
        <a:defRPr sz="1800" kern="1200">
          <a:solidFill>
            <a:schemeClr val="tx1"/>
          </a:solidFill>
          <a:latin typeface="+mn-lt"/>
          <a:ea typeface="+mn-ea"/>
          <a:cs typeface="+mn-cs"/>
        </a:defRPr>
      </a:lvl2pPr>
      <a:lvl3pPr marL="914180" algn="l" defTabSz="914180" rtl="0" eaLnBrk="1" latinLnBrk="0" hangingPunct="1">
        <a:defRPr sz="1800" kern="1200">
          <a:solidFill>
            <a:schemeClr val="tx1"/>
          </a:solidFill>
          <a:latin typeface="+mn-lt"/>
          <a:ea typeface="+mn-ea"/>
          <a:cs typeface="+mn-cs"/>
        </a:defRPr>
      </a:lvl3pPr>
      <a:lvl4pPr marL="1371270" algn="l" defTabSz="914180" rtl="0" eaLnBrk="1" latinLnBrk="0" hangingPunct="1">
        <a:defRPr sz="1800" kern="1200">
          <a:solidFill>
            <a:schemeClr val="tx1"/>
          </a:solidFill>
          <a:latin typeface="+mn-lt"/>
          <a:ea typeface="+mn-ea"/>
          <a:cs typeface="+mn-cs"/>
        </a:defRPr>
      </a:lvl4pPr>
      <a:lvl5pPr marL="1828361" algn="l" defTabSz="914180" rtl="0" eaLnBrk="1" latinLnBrk="0" hangingPunct="1">
        <a:defRPr sz="1800" kern="1200">
          <a:solidFill>
            <a:schemeClr val="tx1"/>
          </a:solidFill>
          <a:latin typeface="+mn-lt"/>
          <a:ea typeface="+mn-ea"/>
          <a:cs typeface="+mn-cs"/>
        </a:defRPr>
      </a:lvl5pPr>
      <a:lvl6pPr marL="2285451" algn="l" defTabSz="914180" rtl="0" eaLnBrk="1" latinLnBrk="0" hangingPunct="1">
        <a:defRPr sz="1800" kern="1200">
          <a:solidFill>
            <a:schemeClr val="tx1"/>
          </a:solidFill>
          <a:latin typeface="+mn-lt"/>
          <a:ea typeface="+mn-ea"/>
          <a:cs typeface="+mn-cs"/>
        </a:defRPr>
      </a:lvl6pPr>
      <a:lvl7pPr marL="2742542" algn="l" defTabSz="914180" rtl="0" eaLnBrk="1" latinLnBrk="0" hangingPunct="1">
        <a:defRPr sz="1800" kern="1200">
          <a:solidFill>
            <a:schemeClr val="tx1"/>
          </a:solidFill>
          <a:latin typeface="+mn-lt"/>
          <a:ea typeface="+mn-ea"/>
          <a:cs typeface="+mn-cs"/>
        </a:defRPr>
      </a:lvl7pPr>
      <a:lvl8pPr marL="3199632" algn="l" defTabSz="914180" rtl="0" eaLnBrk="1" latinLnBrk="0" hangingPunct="1">
        <a:defRPr sz="1800" kern="1200">
          <a:solidFill>
            <a:schemeClr val="tx1"/>
          </a:solidFill>
          <a:latin typeface="+mn-lt"/>
          <a:ea typeface="+mn-ea"/>
          <a:cs typeface="+mn-cs"/>
        </a:defRPr>
      </a:lvl8pPr>
      <a:lvl9pPr marL="3656722" algn="l" defTabSz="91418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hil@staffscvys.org.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67925-0127-ED37-050D-8F4F6BCF1532}"/>
              </a:ext>
            </a:extLst>
          </p:cNvPr>
          <p:cNvSpPr>
            <a:spLocks noGrp="1"/>
          </p:cNvSpPr>
          <p:nvPr>
            <p:ph type="ctrTitle"/>
          </p:nvPr>
        </p:nvSpPr>
        <p:spPr>
          <a:xfrm>
            <a:off x="685800" y="903767"/>
            <a:ext cx="7772400" cy="2696687"/>
          </a:xfrm>
        </p:spPr>
        <p:txBody>
          <a:bodyPr>
            <a:normAutofit/>
          </a:bodyPr>
          <a:lstStyle/>
          <a:p>
            <a:r>
              <a:rPr lang="en-US" dirty="0"/>
              <a:t>Staffordshire Strategic CYPF Voice Network </a:t>
            </a:r>
            <a:br>
              <a:rPr lang="en-US" dirty="0"/>
            </a:br>
            <a:r>
              <a:rPr lang="en-US" sz="3600" dirty="0"/>
              <a:t>Update May 2026</a:t>
            </a:r>
            <a:endParaRPr lang="en-GB" dirty="0"/>
          </a:p>
        </p:txBody>
      </p:sp>
      <p:sp>
        <p:nvSpPr>
          <p:cNvPr id="5" name="Subtitle 4">
            <a:extLst>
              <a:ext uri="{FF2B5EF4-FFF2-40B4-BE49-F238E27FC236}">
                <a16:creationId xmlns:a16="http://schemas.microsoft.com/office/drawing/2014/main" id="{4C52CB45-FD78-BE95-177C-F93A5DF39DED}"/>
              </a:ext>
            </a:extLst>
          </p:cNvPr>
          <p:cNvSpPr>
            <a:spLocks noGrp="1"/>
          </p:cNvSpPr>
          <p:nvPr>
            <p:ph type="subTitle" idx="1"/>
          </p:nvPr>
        </p:nvSpPr>
        <p:spPr/>
        <p:txBody>
          <a:bodyPr>
            <a:normAutofit fontScale="55000" lnSpcReduction="20000"/>
          </a:bodyPr>
          <a:lstStyle/>
          <a:p>
            <a:r>
              <a:rPr lang="en-US" dirty="0"/>
              <a:t>Phil Pusey</a:t>
            </a:r>
          </a:p>
          <a:p>
            <a:r>
              <a:rPr lang="en-US" dirty="0"/>
              <a:t>CEO, SCVYS</a:t>
            </a:r>
          </a:p>
          <a:p>
            <a:r>
              <a:rPr lang="en-US" dirty="0">
                <a:hlinkClick r:id="rId3"/>
              </a:rPr>
              <a:t>phil@staffscvys.org.uk</a:t>
            </a:r>
            <a:r>
              <a:rPr lang="en-US" dirty="0"/>
              <a:t> </a:t>
            </a:r>
          </a:p>
          <a:p>
            <a:endParaRPr lang="en-US" dirty="0"/>
          </a:p>
          <a:p>
            <a:r>
              <a:rPr lang="en-US" dirty="0"/>
              <a:t>Chair of the </a:t>
            </a:r>
          </a:p>
          <a:p>
            <a:r>
              <a:rPr lang="en-US" dirty="0"/>
              <a:t>Staffordshire Strategic CYPF Voice Network</a:t>
            </a:r>
            <a:endParaRPr lang="en-GB" dirty="0"/>
          </a:p>
        </p:txBody>
      </p:sp>
      <p:pic>
        <p:nvPicPr>
          <p:cNvPr id="3" name="Picture 2">
            <a:extLst>
              <a:ext uri="{FF2B5EF4-FFF2-40B4-BE49-F238E27FC236}">
                <a16:creationId xmlns:a16="http://schemas.microsoft.com/office/drawing/2014/main" id="{5EBE1145-DC2C-3CDE-E845-9046B56B0A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5250" y="5429250"/>
            <a:ext cx="1428750" cy="1428750"/>
          </a:xfrm>
          <a:prstGeom prst="rect">
            <a:avLst/>
          </a:prstGeom>
        </p:spPr>
      </p:pic>
    </p:spTree>
    <p:extLst>
      <p:ext uri="{BB962C8B-B14F-4D97-AF65-F5344CB8AC3E}">
        <p14:creationId xmlns:p14="http://schemas.microsoft.com/office/powerpoint/2010/main" val="1521318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Staffordshire Strategic Voice Network</a:t>
            </a:r>
            <a:endParaRPr lang="en-GB"/>
          </a:p>
        </p:txBody>
      </p:sp>
      <p:sp>
        <p:nvSpPr>
          <p:cNvPr id="13" name="Content Placeholder 12"/>
          <p:cNvSpPr>
            <a:spLocks noGrp="1"/>
          </p:cNvSpPr>
          <p:nvPr>
            <p:ph sz="half" idx="2"/>
          </p:nvPr>
        </p:nvSpPr>
        <p:spPr>
          <a:xfrm>
            <a:off x="457229" y="1268761"/>
            <a:ext cx="8229543" cy="5156532"/>
          </a:xfrm>
        </p:spPr>
        <p:txBody>
          <a:bodyPr>
            <a:normAutofit lnSpcReduction="10000"/>
          </a:bodyPr>
          <a:lstStyle/>
          <a:p>
            <a:pPr>
              <a:buFont typeface="Calibri" pitchFamily="34" charset="0"/>
              <a:buChar char="◦"/>
            </a:pPr>
            <a:r>
              <a:rPr lang="en-GB" dirty="0"/>
              <a:t>Staffordshire Council of Voluntary Youth Services</a:t>
            </a:r>
          </a:p>
          <a:p>
            <a:pPr>
              <a:buFont typeface="Calibri" pitchFamily="34" charset="0"/>
              <a:buChar char="◦"/>
            </a:pPr>
            <a:r>
              <a:rPr lang="en-GB" dirty="0"/>
              <a:t>Staffordshire County Council</a:t>
            </a:r>
          </a:p>
          <a:p>
            <a:pPr>
              <a:buFont typeface="Calibri" pitchFamily="34" charset="0"/>
              <a:buChar char="◦"/>
            </a:pPr>
            <a:r>
              <a:rPr lang="en-GB" dirty="0"/>
              <a:t>Health</a:t>
            </a:r>
          </a:p>
          <a:p>
            <a:pPr lvl="1">
              <a:buFont typeface="Calibri" pitchFamily="34" charset="0"/>
              <a:buChar char="◦"/>
            </a:pPr>
            <a:r>
              <a:rPr lang="en-GB" dirty="0"/>
              <a:t>Integrated Care Board</a:t>
            </a:r>
          </a:p>
          <a:p>
            <a:pPr lvl="1">
              <a:buFont typeface="Calibri" pitchFamily="34" charset="0"/>
              <a:buChar char="◦"/>
            </a:pPr>
            <a:r>
              <a:rPr lang="en-GB" dirty="0"/>
              <a:t>Midlands Partnership University Foundation Trust</a:t>
            </a:r>
          </a:p>
          <a:p>
            <a:pPr lvl="1">
              <a:buFont typeface="Calibri" pitchFamily="34" charset="0"/>
              <a:buChar char="◦"/>
            </a:pPr>
            <a:r>
              <a:rPr lang="en-GB" dirty="0"/>
              <a:t>North Staffordshire Combined Healthcare Trust</a:t>
            </a:r>
          </a:p>
          <a:p>
            <a:pPr>
              <a:buFont typeface="Calibri" pitchFamily="34" charset="0"/>
              <a:buChar char="◦"/>
            </a:pPr>
            <a:r>
              <a:rPr lang="en-GB" dirty="0"/>
              <a:t>Staffordshire Commissioners Office</a:t>
            </a:r>
          </a:p>
          <a:p>
            <a:pPr>
              <a:buFont typeface="Calibri" pitchFamily="34" charset="0"/>
              <a:buChar char="◦"/>
            </a:pPr>
            <a:r>
              <a:rPr lang="en-GB" dirty="0"/>
              <a:t>Staffordshire Police</a:t>
            </a:r>
          </a:p>
          <a:p>
            <a:pPr>
              <a:buFont typeface="Calibri" pitchFamily="34" charset="0"/>
              <a:buChar char="◦"/>
            </a:pPr>
            <a:r>
              <a:rPr lang="en-GB" dirty="0"/>
              <a:t>District Representation</a:t>
            </a:r>
          </a:p>
          <a:p>
            <a:pPr>
              <a:buFont typeface="Calibri" pitchFamily="34" charset="0"/>
              <a:buChar char="◦"/>
            </a:pPr>
            <a:r>
              <a:rPr lang="en-GB" dirty="0"/>
              <a:t>Staffordshire Safeguarding Children Partnership</a:t>
            </a:r>
          </a:p>
          <a:p>
            <a:pPr>
              <a:buFont typeface="Calibri" pitchFamily="34" charset="0"/>
              <a:buChar char="◦"/>
            </a:pPr>
            <a:r>
              <a:rPr lang="en-GB" dirty="0"/>
              <a:t>Education</a:t>
            </a:r>
          </a:p>
          <a:p>
            <a:pPr>
              <a:buFont typeface="Calibri" pitchFamily="34" charset="0"/>
              <a:buChar char="◦"/>
            </a:pPr>
            <a:r>
              <a:rPr lang="en-GB" dirty="0"/>
              <a:t>SENDIASS</a:t>
            </a:r>
          </a:p>
          <a:p>
            <a:pPr>
              <a:buFont typeface="Calibri" pitchFamily="34" charset="0"/>
              <a:buChar char="◦"/>
            </a:pPr>
            <a:r>
              <a:rPr lang="en-GB" dirty="0"/>
              <a:t>Staffordshire Fire and Rescue Service</a:t>
            </a:r>
          </a:p>
          <a:p>
            <a:pPr>
              <a:buFont typeface="Calibri" pitchFamily="34" charset="0"/>
              <a:buChar char="◦"/>
            </a:pPr>
            <a:endParaRPr lang="en-GB" dirty="0"/>
          </a:p>
          <a:p>
            <a:pPr>
              <a:buFont typeface="Calibri" pitchFamily="34" charset="0"/>
              <a:buChar char="◦"/>
            </a:pPr>
            <a:endParaRPr lang="en-GB" dirty="0"/>
          </a:p>
          <a:p>
            <a:pPr marL="0" indent="0">
              <a:buNone/>
            </a:pPr>
            <a:endParaRPr lang="en-GB" dirty="0"/>
          </a:p>
          <a:p>
            <a:pPr>
              <a:buFont typeface="Calibri" pitchFamily="34" charset="0"/>
              <a:buChar char="◦"/>
            </a:pPr>
            <a:endParaRPr lang="en-GB" dirty="0"/>
          </a:p>
        </p:txBody>
      </p:sp>
      <p:pic>
        <p:nvPicPr>
          <p:cNvPr id="3" name="Picture 2">
            <a:extLst>
              <a:ext uri="{FF2B5EF4-FFF2-40B4-BE49-F238E27FC236}">
                <a16:creationId xmlns:a16="http://schemas.microsoft.com/office/drawing/2014/main" id="{7CB0FA02-76F6-773E-9BA4-B7F27F3809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5250" y="5429250"/>
            <a:ext cx="1428750" cy="1428750"/>
          </a:xfrm>
          <a:prstGeom prst="rect">
            <a:avLst/>
          </a:prstGeom>
        </p:spPr>
      </p:pic>
    </p:spTree>
    <p:extLst>
      <p:ext uri="{BB962C8B-B14F-4D97-AF65-F5344CB8AC3E}">
        <p14:creationId xmlns:p14="http://schemas.microsoft.com/office/powerpoint/2010/main" val="1688737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BBDC1E-A826-0729-631C-A9802D48CD63}"/>
              </a:ext>
            </a:extLst>
          </p:cNvPr>
          <p:cNvSpPr>
            <a:spLocks noGrp="1"/>
          </p:cNvSpPr>
          <p:nvPr>
            <p:ph type="title"/>
          </p:nvPr>
        </p:nvSpPr>
        <p:spPr/>
        <p:txBody>
          <a:bodyPr/>
          <a:lstStyle/>
          <a:p>
            <a:r>
              <a:rPr lang="en-US"/>
              <a:t>Staffordshire Strategic Voice Network</a:t>
            </a:r>
            <a:endParaRPr lang="en-GB"/>
          </a:p>
        </p:txBody>
      </p:sp>
      <p:sp>
        <p:nvSpPr>
          <p:cNvPr id="8" name="Content Placeholder 7">
            <a:extLst>
              <a:ext uri="{FF2B5EF4-FFF2-40B4-BE49-F238E27FC236}">
                <a16:creationId xmlns:a16="http://schemas.microsoft.com/office/drawing/2014/main" id="{44FE98E6-2F61-5123-4380-4F72A5C9FFFC}"/>
              </a:ext>
            </a:extLst>
          </p:cNvPr>
          <p:cNvSpPr>
            <a:spLocks noGrp="1"/>
          </p:cNvSpPr>
          <p:nvPr>
            <p:ph idx="1"/>
          </p:nvPr>
        </p:nvSpPr>
        <p:spPr>
          <a:xfrm>
            <a:off x="65314" y="1730830"/>
            <a:ext cx="8972549" cy="3012620"/>
          </a:xfrm>
        </p:spPr>
        <p:txBody>
          <a:bodyPr>
            <a:normAutofit/>
          </a:bodyPr>
          <a:lstStyle/>
          <a:p>
            <a:pPr marL="0" indent="0">
              <a:buNone/>
            </a:pPr>
            <a:r>
              <a:rPr lang="en-US" sz="2400" b="1" u="sng" dirty="0"/>
              <a:t>Purpose</a:t>
            </a:r>
          </a:p>
          <a:p>
            <a:pPr marL="0" indent="0">
              <a:buNone/>
            </a:pPr>
            <a:endParaRPr lang="en-US" sz="2400" b="1" u="sng" dirty="0"/>
          </a:p>
          <a:p>
            <a:pPr marL="0" indent="0">
              <a:buNone/>
            </a:pPr>
            <a:r>
              <a:rPr lang="en-GB" sz="2400" dirty="0"/>
              <a:t>The purpose of this network is to </a:t>
            </a:r>
            <a:r>
              <a:rPr lang="en-GB" sz="2400" b="1" dirty="0"/>
              <a:t>improve the quality </a:t>
            </a:r>
            <a:r>
              <a:rPr lang="en-GB" sz="2400" dirty="0"/>
              <a:t>of the partnership's engagement work and co-production with children and young people, ensuring </a:t>
            </a:r>
            <a:r>
              <a:rPr lang="en-GB" sz="2400" b="1" dirty="0"/>
              <a:t>better coordination </a:t>
            </a:r>
            <a:r>
              <a:rPr lang="en-GB" sz="2400" dirty="0"/>
              <a:t>of activity and </a:t>
            </a:r>
            <a:r>
              <a:rPr lang="en-GB" sz="2400" b="1" dirty="0"/>
              <a:t>better</a:t>
            </a:r>
            <a:r>
              <a:rPr lang="en-GB" sz="2400" dirty="0"/>
              <a:t> </a:t>
            </a:r>
            <a:r>
              <a:rPr lang="en-GB" sz="2400" b="1" dirty="0"/>
              <a:t>utilisation</a:t>
            </a:r>
            <a:r>
              <a:rPr lang="en-GB" sz="2400" dirty="0"/>
              <a:t> of the information and insight that is gathered.</a:t>
            </a:r>
          </a:p>
        </p:txBody>
      </p:sp>
      <p:pic>
        <p:nvPicPr>
          <p:cNvPr id="2" name="Picture 1">
            <a:extLst>
              <a:ext uri="{FF2B5EF4-FFF2-40B4-BE49-F238E27FC236}">
                <a16:creationId xmlns:a16="http://schemas.microsoft.com/office/drawing/2014/main" id="{D8737ACC-FD67-960B-2D22-1BBFCBD6AB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5250" y="5429250"/>
            <a:ext cx="1428750" cy="1428750"/>
          </a:xfrm>
          <a:prstGeom prst="rect">
            <a:avLst/>
          </a:prstGeom>
        </p:spPr>
      </p:pic>
    </p:spTree>
    <p:extLst>
      <p:ext uri="{BB962C8B-B14F-4D97-AF65-F5344CB8AC3E}">
        <p14:creationId xmlns:p14="http://schemas.microsoft.com/office/powerpoint/2010/main" val="2324334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B0604AB-2807-1982-3569-12F12FEAB62B}"/>
              </a:ext>
            </a:extLst>
          </p:cNvPr>
          <p:cNvGraphicFramePr/>
          <p:nvPr>
            <p:extLst>
              <p:ext uri="{D42A27DB-BD31-4B8C-83A1-F6EECF244321}">
                <p14:modId xmlns:p14="http://schemas.microsoft.com/office/powerpoint/2010/main" val="58790471"/>
              </p:ext>
            </p:extLst>
          </p:nvPr>
        </p:nvGraphicFramePr>
        <p:xfrm>
          <a:off x="74499" y="1085851"/>
          <a:ext cx="8995002" cy="36473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BE5B8FC3-C0F8-6873-3E22-689733124FE9}"/>
              </a:ext>
            </a:extLst>
          </p:cNvPr>
          <p:cNvSpPr txBox="1"/>
          <p:nvPr/>
        </p:nvSpPr>
        <p:spPr>
          <a:xfrm>
            <a:off x="1249136" y="4665889"/>
            <a:ext cx="6931479" cy="300082"/>
          </a:xfrm>
          <a:prstGeom prst="rect">
            <a:avLst/>
          </a:prstGeom>
          <a:solidFill>
            <a:schemeClr val="accent4">
              <a:lumMod val="40000"/>
              <a:lumOff val="60000"/>
            </a:schemeClr>
          </a:solidFill>
          <a:ln w="19050">
            <a:solidFill>
              <a:srgbClr val="002060"/>
            </a:solidFill>
          </a:ln>
        </p:spPr>
        <p:txBody>
          <a:bodyPr wrap="square" rtlCol="0">
            <a:spAutoFit/>
          </a:bodyPr>
          <a:lstStyle/>
          <a:p>
            <a:pPr algn="ctr"/>
            <a:r>
              <a:rPr lang="en-US" sz="1350"/>
              <a:t>Data and Performance Leads Group</a:t>
            </a:r>
            <a:endParaRPr lang="en-GB" sz="1350"/>
          </a:p>
        </p:txBody>
      </p:sp>
      <p:sp>
        <p:nvSpPr>
          <p:cNvPr id="6" name="TextBox 5">
            <a:extLst>
              <a:ext uri="{FF2B5EF4-FFF2-40B4-BE49-F238E27FC236}">
                <a16:creationId xmlns:a16="http://schemas.microsoft.com/office/drawing/2014/main" id="{2F1EB624-21E8-BF11-E7CD-9CA126FAB604}"/>
              </a:ext>
            </a:extLst>
          </p:cNvPr>
          <p:cNvSpPr txBox="1"/>
          <p:nvPr/>
        </p:nvSpPr>
        <p:spPr>
          <a:xfrm>
            <a:off x="1249136" y="5037365"/>
            <a:ext cx="6931479" cy="300082"/>
          </a:xfrm>
          <a:prstGeom prst="rect">
            <a:avLst/>
          </a:prstGeom>
          <a:solidFill>
            <a:schemeClr val="accent4">
              <a:lumMod val="40000"/>
              <a:lumOff val="60000"/>
            </a:schemeClr>
          </a:solidFill>
          <a:ln w="19050">
            <a:solidFill>
              <a:srgbClr val="002060"/>
            </a:solidFill>
          </a:ln>
        </p:spPr>
        <p:txBody>
          <a:bodyPr wrap="square" rtlCol="0">
            <a:spAutoFit/>
          </a:bodyPr>
          <a:lstStyle/>
          <a:p>
            <a:pPr algn="ctr"/>
            <a:r>
              <a:rPr lang="en-US" sz="1350"/>
              <a:t>Strategic Voice Network</a:t>
            </a:r>
            <a:endParaRPr lang="en-GB" sz="1350"/>
          </a:p>
        </p:txBody>
      </p:sp>
      <p:sp>
        <p:nvSpPr>
          <p:cNvPr id="7" name="TextBox 6">
            <a:extLst>
              <a:ext uri="{FF2B5EF4-FFF2-40B4-BE49-F238E27FC236}">
                <a16:creationId xmlns:a16="http://schemas.microsoft.com/office/drawing/2014/main" id="{E4A564B5-7199-ADB3-F1E8-519820A7A123}"/>
              </a:ext>
            </a:extLst>
          </p:cNvPr>
          <p:cNvSpPr txBox="1"/>
          <p:nvPr/>
        </p:nvSpPr>
        <p:spPr>
          <a:xfrm>
            <a:off x="1249135" y="402088"/>
            <a:ext cx="6931479" cy="300082"/>
          </a:xfrm>
          <a:prstGeom prst="rect">
            <a:avLst/>
          </a:prstGeom>
          <a:solidFill>
            <a:schemeClr val="accent4">
              <a:lumMod val="40000"/>
              <a:lumOff val="60000"/>
            </a:schemeClr>
          </a:solidFill>
          <a:ln w="19050">
            <a:solidFill>
              <a:srgbClr val="002060"/>
            </a:solidFill>
          </a:ln>
        </p:spPr>
        <p:txBody>
          <a:bodyPr wrap="square" rtlCol="0">
            <a:spAutoFit/>
          </a:bodyPr>
          <a:lstStyle/>
          <a:p>
            <a:pPr algn="ctr"/>
            <a:r>
              <a:rPr lang="en-US" sz="1350"/>
              <a:t>Staffordshire’s Children and Families High Level Governance</a:t>
            </a:r>
            <a:endParaRPr lang="en-GB" sz="1350"/>
          </a:p>
        </p:txBody>
      </p:sp>
      <p:pic>
        <p:nvPicPr>
          <p:cNvPr id="2" name="Picture 1">
            <a:extLst>
              <a:ext uri="{FF2B5EF4-FFF2-40B4-BE49-F238E27FC236}">
                <a16:creationId xmlns:a16="http://schemas.microsoft.com/office/drawing/2014/main" id="{59AD7976-20FF-1196-E173-236F819E9B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15250" y="5408841"/>
            <a:ext cx="1428750" cy="1428750"/>
          </a:xfrm>
          <a:prstGeom prst="rect">
            <a:avLst/>
          </a:prstGeom>
        </p:spPr>
      </p:pic>
    </p:spTree>
    <p:extLst>
      <p:ext uri="{BB962C8B-B14F-4D97-AF65-F5344CB8AC3E}">
        <p14:creationId xmlns:p14="http://schemas.microsoft.com/office/powerpoint/2010/main" val="125822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86E9B3F-8DC7-158E-764A-B7701A0EB9EE}"/>
              </a:ext>
            </a:extLst>
          </p:cNvPr>
          <p:cNvGraphicFramePr/>
          <p:nvPr>
            <p:extLst>
              <p:ext uri="{D42A27DB-BD31-4B8C-83A1-F6EECF244321}">
                <p14:modId xmlns:p14="http://schemas.microsoft.com/office/powerpoint/2010/main" val="2279471162"/>
              </p:ext>
            </p:extLst>
          </p:nvPr>
        </p:nvGraphicFramePr>
        <p:xfrm>
          <a:off x="0" y="0"/>
          <a:ext cx="9144000" cy="63273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Picture 1">
            <a:extLst>
              <a:ext uri="{FF2B5EF4-FFF2-40B4-BE49-F238E27FC236}">
                <a16:creationId xmlns:a16="http://schemas.microsoft.com/office/drawing/2014/main" id="{F881A019-EA39-1557-9FB4-F85E30EA1B4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15250" y="5429250"/>
            <a:ext cx="1428750" cy="1428750"/>
          </a:xfrm>
          <a:prstGeom prst="rect">
            <a:avLst/>
          </a:prstGeom>
        </p:spPr>
      </p:pic>
    </p:spTree>
    <p:extLst>
      <p:ext uri="{BB962C8B-B14F-4D97-AF65-F5344CB8AC3E}">
        <p14:creationId xmlns:p14="http://schemas.microsoft.com/office/powerpoint/2010/main" val="1920471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65A4E6B-1674-1BF2-F1F4-C338625432C8}"/>
              </a:ext>
            </a:extLst>
          </p:cNvPr>
          <p:cNvSpPr>
            <a:spLocks noGrp="1"/>
          </p:cNvSpPr>
          <p:nvPr>
            <p:ph type="title"/>
          </p:nvPr>
        </p:nvSpPr>
        <p:spPr>
          <a:xfrm>
            <a:off x="457200" y="449036"/>
            <a:ext cx="8229600" cy="930728"/>
          </a:xfrm>
        </p:spPr>
        <p:txBody>
          <a:bodyPr/>
          <a:lstStyle/>
          <a:p>
            <a:r>
              <a:rPr lang="en-US" dirty="0"/>
              <a:t>Education Sector Representation</a:t>
            </a:r>
            <a:endParaRPr lang="en-GB" dirty="0"/>
          </a:p>
        </p:txBody>
      </p:sp>
      <p:sp>
        <p:nvSpPr>
          <p:cNvPr id="8" name="Content Placeholder 7">
            <a:extLst>
              <a:ext uri="{FF2B5EF4-FFF2-40B4-BE49-F238E27FC236}">
                <a16:creationId xmlns:a16="http://schemas.microsoft.com/office/drawing/2014/main" id="{618FE290-E062-C8D3-C5C3-88B1B7ECB922}"/>
              </a:ext>
            </a:extLst>
          </p:cNvPr>
          <p:cNvSpPr>
            <a:spLocks noGrp="1"/>
          </p:cNvSpPr>
          <p:nvPr>
            <p:ph idx="1"/>
          </p:nvPr>
        </p:nvSpPr>
        <p:spPr>
          <a:xfrm>
            <a:off x="457200" y="1690007"/>
            <a:ext cx="8229600" cy="4436160"/>
          </a:xfrm>
        </p:spPr>
        <p:txBody>
          <a:bodyPr/>
          <a:lstStyle/>
          <a:p>
            <a:r>
              <a:rPr lang="en-US" sz="2800" dirty="0"/>
              <a:t>What could representation from the broad and diverse education sector look like in practice to ensure you are included, involved and gain </a:t>
            </a:r>
            <a:r>
              <a:rPr lang="en-US" sz="2800"/>
              <a:t>tangible benefit?</a:t>
            </a:r>
            <a:endParaRPr lang="en-US" sz="2800" dirty="0"/>
          </a:p>
          <a:p>
            <a:pPr marL="0" indent="0">
              <a:buNone/>
            </a:pPr>
            <a:endParaRPr lang="en-US" sz="2800" dirty="0"/>
          </a:p>
          <a:p>
            <a:pPr marL="0" indent="0">
              <a:buNone/>
            </a:pPr>
            <a:endParaRPr lang="en-US" sz="2800" dirty="0"/>
          </a:p>
          <a:p>
            <a:r>
              <a:rPr lang="en-US" sz="2800" dirty="0"/>
              <a:t>What would be useful for you as a sector to know from what children, young people and families tell us?</a:t>
            </a:r>
          </a:p>
          <a:p>
            <a:pPr marL="0" indent="0">
              <a:buNone/>
            </a:pPr>
            <a:endParaRPr lang="en-US" dirty="0"/>
          </a:p>
          <a:p>
            <a:pPr marL="0" indent="0">
              <a:buNone/>
            </a:pPr>
            <a:endParaRPr lang="en-GB" dirty="0"/>
          </a:p>
        </p:txBody>
      </p:sp>
      <p:pic>
        <p:nvPicPr>
          <p:cNvPr id="2" name="Picture 1">
            <a:extLst>
              <a:ext uri="{FF2B5EF4-FFF2-40B4-BE49-F238E27FC236}">
                <a16:creationId xmlns:a16="http://schemas.microsoft.com/office/drawing/2014/main" id="{755C1369-7E5B-3392-EE36-60874884DB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5250" y="5429250"/>
            <a:ext cx="1428750" cy="1428750"/>
          </a:xfrm>
          <a:prstGeom prst="rect">
            <a:avLst/>
          </a:prstGeom>
        </p:spPr>
      </p:pic>
    </p:spTree>
    <p:extLst>
      <p:ext uri="{BB962C8B-B14F-4D97-AF65-F5344CB8AC3E}">
        <p14:creationId xmlns:p14="http://schemas.microsoft.com/office/powerpoint/2010/main" val="700977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060600FBE057B4B942B674B6FAEB47E" ma:contentTypeVersion="3" ma:contentTypeDescription="Create a new document." ma:contentTypeScope="" ma:versionID="8971132c3bb7f6935a4435f1bbfd7967">
  <xsd:schema xmlns:xsd="http://www.w3.org/2001/XMLSchema" xmlns:xs="http://www.w3.org/2001/XMLSchema" xmlns:p="http://schemas.microsoft.com/office/2006/metadata/properties" xmlns:ns2="4a9b7808-8687-4185-83ed-bd3c57e5a85f" targetNamespace="http://schemas.microsoft.com/office/2006/metadata/properties" ma:root="true" ma:fieldsID="c3056573e6ea2a3fe64f18322b0a704b" ns2:_="">
    <xsd:import namespace="4a9b7808-8687-4185-83ed-bd3c57e5a85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9b7808-8687-4185-83ed-bd3c57e5a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12CB40-1341-472B-BE8E-C94EAEF36C0C}">
  <ds:schemaRefs>
    <ds:schemaRef ds:uri="5b66a3f9-0d15-4af8-a275-f9dc3dec6ae8"/>
    <ds:schemaRef ds:uri="836ffb05-0621-43ff-9d3b-1a5af1c991ea"/>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582AA54-AF8A-4063-9D7F-9027EC84CB13}">
  <ds:schemaRefs>
    <ds:schemaRef ds:uri="http://schemas.microsoft.com/sharepoint/v3/contenttype/forms"/>
  </ds:schemaRefs>
</ds:datastoreItem>
</file>

<file path=customXml/itemProps3.xml><?xml version="1.0" encoding="utf-8"?>
<ds:datastoreItem xmlns:ds="http://schemas.openxmlformats.org/officeDocument/2006/customXml" ds:itemID="{D2B02DC2-8596-47C5-B08F-DE9CC9D9B0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9b7808-8687-4185-83ed-bd3c57e5a8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574</Words>
  <Application>Microsoft Office PowerPoint</Application>
  <PresentationFormat>On-screen Show (4:3)</PresentationFormat>
  <Paragraphs>107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Staffordshire Strategic CYPF Voice Network  Update May 2026</vt:lpstr>
      <vt:lpstr>Staffordshire Strategic Voice Network</vt:lpstr>
      <vt:lpstr>Staffordshire Strategic Voice Network</vt:lpstr>
      <vt:lpstr>PowerPoint Presentation</vt:lpstr>
      <vt:lpstr>PowerPoint Presentation</vt:lpstr>
      <vt:lpstr>Education Sector Representation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End User</dc:creator>
  <cp:lastModifiedBy>Phil Pusey</cp:lastModifiedBy>
  <cp:revision>4</cp:revision>
  <dcterms:created xsi:type="dcterms:W3CDTF">2019-11-19T09:30:01Z</dcterms:created>
  <dcterms:modified xsi:type="dcterms:W3CDTF">2026-05-28T14:04:11Z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0x0101002060600FBE057B4B942B674B6FAEB47E</vt:lpwstr>
  </property>
  <property fmtid="{D5CDD505-2E9C-101B-9397-08002B2CF9AE}" pid="3" name="MediaServiceImageTags">
    <vt:lpwstr/>
  </property>
</Properties>
</file>