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81" r:id="rId6"/>
    <p:sldId id="258" r:id="rId7"/>
    <p:sldId id="284" r:id="rId8"/>
    <p:sldId id="259" r:id="rId9"/>
    <p:sldId id="282" r:id="rId10"/>
    <p:sldId id="260" r:id="rId11"/>
    <p:sldId id="283" r:id="rId12"/>
    <p:sldId id="261" r:id="rId13"/>
    <p:sldId id="257"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9" r:id="rId31"/>
    <p:sldId id="278"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2A81"/>
    <a:srgbClr val="1064A2"/>
    <a:srgbClr val="39454B"/>
    <a:srgbClr val="223266"/>
    <a:srgbClr val="B37939"/>
    <a:srgbClr val="4E9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Stephanie (Corporate)" userId="f83f6b8a-1336-47ed-bd84-3c83c6165d0b" providerId="ADAL" clId="{319A99E0-D2C2-4176-B3B2-0BC9B7BDC9B1}"/>
    <pc:docChg chg="custSel modSld">
      <pc:chgData name="Lee, Stephanie (Corporate)" userId="f83f6b8a-1336-47ed-bd84-3c83c6165d0b" providerId="ADAL" clId="{319A99E0-D2C2-4176-B3B2-0BC9B7BDC9B1}" dt="2024-01-16T09:38:04.939" v="1" actId="20577"/>
      <pc:docMkLst>
        <pc:docMk/>
      </pc:docMkLst>
      <pc:sldChg chg="delSp modSp mod">
        <pc:chgData name="Lee, Stephanie (Corporate)" userId="f83f6b8a-1336-47ed-bd84-3c83c6165d0b" providerId="ADAL" clId="{319A99E0-D2C2-4176-B3B2-0BC9B7BDC9B1}" dt="2024-01-16T09:38:04.939" v="1" actId="20577"/>
        <pc:sldMkLst>
          <pc:docMk/>
          <pc:sldMk cId="239852578" sldId="262"/>
        </pc:sldMkLst>
        <pc:spChg chg="mod">
          <ac:chgData name="Lee, Stephanie (Corporate)" userId="f83f6b8a-1336-47ed-bd84-3c83c6165d0b" providerId="ADAL" clId="{319A99E0-D2C2-4176-B3B2-0BC9B7BDC9B1}" dt="2024-01-16T09:38:04.939" v="1" actId="20577"/>
          <ac:spMkLst>
            <pc:docMk/>
            <pc:sldMk cId="239852578" sldId="262"/>
            <ac:spMk id="3" creationId="{A0947B8E-5E2F-DF34-24BC-05416CA7BFDB}"/>
          </ac:spMkLst>
        </pc:spChg>
        <pc:graphicFrameChg chg="del">
          <ac:chgData name="Lee, Stephanie (Corporate)" userId="f83f6b8a-1336-47ed-bd84-3c83c6165d0b" providerId="ADAL" clId="{319A99E0-D2C2-4176-B3B2-0BC9B7BDC9B1}" dt="2024-01-16T09:38:01.519" v="0" actId="478"/>
          <ac:graphicFrameMkLst>
            <pc:docMk/>
            <pc:sldMk cId="239852578" sldId="262"/>
            <ac:graphicFrameMk id="5" creationId="{BAFE8E0B-5ACB-3326-6188-ED5A249B0B5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A3D6D-62A5-1547-B3F4-44A4BD4F761D}"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DF0EE-3A3C-0144-80D2-63E9E0E231E4}" type="slidenum">
              <a:rPr lang="en-US" smtClean="0"/>
              <a:t>‹#›</a:t>
            </a:fld>
            <a:endParaRPr lang="en-US"/>
          </a:p>
        </p:txBody>
      </p:sp>
    </p:spTree>
    <p:extLst>
      <p:ext uri="{BB962C8B-B14F-4D97-AF65-F5344CB8AC3E}">
        <p14:creationId xmlns:p14="http://schemas.microsoft.com/office/powerpoint/2010/main" val="196268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5DF0EE-3A3C-0144-80D2-63E9E0E231E4}" type="slidenum">
              <a:rPr lang="en-US" smtClean="0"/>
              <a:t>1</a:t>
            </a:fld>
            <a:endParaRPr lang="en-US"/>
          </a:p>
        </p:txBody>
      </p:sp>
    </p:spTree>
    <p:extLst>
      <p:ext uri="{BB962C8B-B14F-4D97-AF65-F5344CB8AC3E}">
        <p14:creationId xmlns:p14="http://schemas.microsoft.com/office/powerpoint/2010/main" val="262519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a:t>
            </a:r>
          </a:p>
        </p:txBody>
      </p:sp>
      <p:sp>
        <p:nvSpPr>
          <p:cNvPr id="4" name="Slide Number Placeholder 3"/>
          <p:cNvSpPr>
            <a:spLocks noGrp="1"/>
          </p:cNvSpPr>
          <p:nvPr>
            <p:ph type="sldNum" sz="quarter" idx="5"/>
          </p:nvPr>
        </p:nvSpPr>
        <p:spPr/>
        <p:txBody>
          <a:bodyPr/>
          <a:lstStyle/>
          <a:p>
            <a:fld id="{2A5DF0EE-3A3C-0144-80D2-63E9E0E231E4}" type="slidenum">
              <a:rPr lang="en-US" smtClean="0"/>
              <a:t>5</a:t>
            </a:fld>
            <a:endParaRPr lang="en-US"/>
          </a:p>
        </p:txBody>
      </p:sp>
    </p:spTree>
    <p:extLst>
      <p:ext uri="{BB962C8B-B14F-4D97-AF65-F5344CB8AC3E}">
        <p14:creationId xmlns:p14="http://schemas.microsoft.com/office/powerpoint/2010/main" val="2828509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rgbClr val="22326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1139826" y="693365"/>
            <a:ext cx="2145834" cy="500062"/>
          </a:xfrm>
          <a:prstGeom prst="rect">
            <a:avLst/>
          </a:prstGeom>
        </p:spPr>
      </p:pic>
      <p:sp>
        <p:nvSpPr>
          <p:cNvPr id="3" name="Chevron 2">
            <a:extLst>
              <a:ext uri="{FF2B5EF4-FFF2-40B4-BE49-F238E27FC236}">
                <a16:creationId xmlns:a16="http://schemas.microsoft.com/office/drawing/2014/main" id="{695CA117-30A1-3D48-AD94-E7DE2FBA6A9A}"/>
              </a:ext>
            </a:extLst>
          </p:cNvPr>
          <p:cNvSpPr/>
          <p:nvPr userDrawn="1"/>
        </p:nvSpPr>
        <p:spPr>
          <a:xfrm rot="16200000">
            <a:off x="3918842" y="-1402670"/>
            <a:ext cx="4336474" cy="12187455"/>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811338" y="1854199"/>
            <a:ext cx="8713787" cy="946151"/>
          </a:xfrm>
        </p:spPr>
        <p:txBody>
          <a:bodyPr lIns="0" tIns="0" rIns="0" bIns="0" anchor="t">
            <a:normAutofit/>
          </a:bodyPr>
          <a:lstStyle>
            <a:lvl1pPr algn="l">
              <a:defRPr sz="5400" b="1" i="0">
                <a:solidFill>
                  <a:schemeClr val="bg1"/>
                </a:solidFill>
                <a:latin typeface="Avenir Black" panose="02000503020000020003" pitchFamily="2" charset="0"/>
              </a:defRPr>
            </a:lvl1pPr>
          </a:lstStyle>
          <a:p>
            <a:r>
              <a:rPr lang="en-GB"/>
              <a:t>Click to add title</a:t>
            </a:r>
            <a:endParaRPr lang="en-US"/>
          </a:p>
        </p:txBody>
      </p:sp>
      <p:sp>
        <p:nvSpPr>
          <p:cNvPr id="15" name="Text Placeholder 14">
            <a:extLst>
              <a:ext uri="{FF2B5EF4-FFF2-40B4-BE49-F238E27FC236}">
                <a16:creationId xmlns:a16="http://schemas.microsoft.com/office/drawing/2014/main" id="{F00F08E7-4D25-0C44-9AD0-39FC34248D47}"/>
              </a:ext>
            </a:extLst>
          </p:cNvPr>
          <p:cNvSpPr>
            <a:spLocks noGrp="1"/>
          </p:cNvSpPr>
          <p:nvPr>
            <p:ph type="body" sz="quarter" idx="10" hasCustomPrompt="1"/>
          </p:nvPr>
        </p:nvSpPr>
        <p:spPr>
          <a:xfrm>
            <a:off x="1811338" y="3338953"/>
            <a:ext cx="3656012"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a:t>Click to add author</a:t>
            </a:r>
            <a:endParaRPr lang="en-US"/>
          </a:p>
        </p:txBody>
      </p:sp>
      <p:sp>
        <p:nvSpPr>
          <p:cNvPr id="20" name="Text Placeholder 14">
            <a:extLst>
              <a:ext uri="{FF2B5EF4-FFF2-40B4-BE49-F238E27FC236}">
                <a16:creationId xmlns:a16="http://schemas.microsoft.com/office/drawing/2014/main" id="{0C1DC898-789C-B443-8C74-878DF5F3C21F}"/>
              </a:ext>
            </a:extLst>
          </p:cNvPr>
          <p:cNvSpPr>
            <a:spLocks noGrp="1"/>
          </p:cNvSpPr>
          <p:nvPr>
            <p:ph type="body" sz="quarter" idx="11" hasCustomPrompt="1"/>
          </p:nvPr>
        </p:nvSpPr>
        <p:spPr>
          <a:xfrm>
            <a:off x="1811338" y="3716247"/>
            <a:ext cx="3656011"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a:t>Click to add date</a:t>
            </a:r>
            <a:endParaRPr lang="en-US"/>
          </a:p>
        </p:txBody>
      </p:sp>
      <p:sp>
        <p:nvSpPr>
          <p:cNvPr id="21" name="Subtitle 2">
            <a:extLst>
              <a:ext uri="{FF2B5EF4-FFF2-40B4-BE49-F238E27FC236}">
                <a16:creationId xmlns:a16="http://schemas.microsoft.com/office/drawing/2014/main" id="{1F2FFCD7-527B-DA4F-9339-2D0646B865F7}"/>
              </a:ext>
            </a:extLst>
          </p:cNvPr>
          <p:cNvSpPr>
            <a:spLocks noGrp="1"/>
          </p:cNvSpPr>
          <p:nvPr>
            <p:ph type="subTitle" idx="1" hasCustomPrompt="1"/>
          </p:nvPr>
        </p:nvSpPr>
        <p:spPr>
          <a:xfrm>
            <a:off x="1811338" y="2790825"/>
            <a:ext cx="8713787" cy="546833"/>
          </a:xfrm>
        </p:spPr>
        <p:txBody>
          <a:bodyPr lIns="36000" tIns="36000" rIns="36000" bIns="36000">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subheading</a:t>
            </a:r>
            <a:endParaRPr lang="en-US"/>
          </a:p>
        </p:txBody>
      </p:sp>
    </p:spTree>
    <p:extLst>
      <p:ext uri="{BB962C8B-B14F-4D97-AF65-F5344CB8AC3E}">
        <p14:creationId xmlns:p14="http://schemas.microsoft.com/office/powerpoint/2010/main" val="3043750348"/>
      </p:ext>
    </p:extLst>
  </p:cSld>
  <p:clrMapOvr>
    <a:masterClrMapping/>
  </p:clrMapOvr>
  <p:extLst>
    <p:ext uri="{DCECCB84-F9BA-43D5-87BE-67443E8EF086}">
      <p15:sldGuideLst xmlns:p15="http://schemas.microsoft.com/office/powerpoint/2012/main">
        <p15:guide id="1" pos="3840" userDrawn="1">
          <p15:clr>
            <a:srgbClr val="FBAE40"/>
          </p15:clr>
        </p15:guide>
        <p15:guide id="2" pos="1141" userDrawn="1">
          <p15:clr>
            <a:srgbClr val="FBAE40"/>
          </p15:clr>
        </p15:guide>
        <p15:guide id="3" pos="6630" userDrawn="1">
          <p15:clr>
            <a:srgbClr val="FBAE40"/>
          </p15:clr>
        </p15:guide>
        <p15:guide id="4" userDrawn="1">
          <p15:clr>
            <a:srgbClr val="FBAE40"/>
          </p15:clr>
        </p15:guide>
        <p15:guide id="5" pos="7673" userDrawn="1">
          <p15:clr>
            <a:srgbClr val="FBAE40"/>
          </p15:clr>
        </p15:guide>
        <p15:guide id="6" orient="horz" pos="4315" userDrawn="1">
          <p15:clr>
            <a:srgbClr val="FBAE40"/>
          </p15:clr>
        </p15:guide>
        <p15:guide id="7"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amp; 1 Colum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a:t>Click to add heading</a:t>
            </a:r>
            <a:endParaRPr lang="en-US"/>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3811588"/>
          </a:xfrm>
        </p:spPr>
        <p:txBody>
          <a:bodyPr lIns="36000" tIns="36000" rIns="36000">
            <a:normAutofit/>
          </a:bodyPr>
          <a:lstStyle>
            <a:lvl1pPr marL="0" marR="0" indent="0" algn="l" defTabSz="914400" rtl="0" eaLnBrk="1" fontAlgn="auto" latinLnBrk="0" hangingPunct="1">
              <a:lnSpc>
                <a:spcPts val="16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14" name="Subtitle 2">
            <a:extLst>
              <a:ext uri="{FF2B5EF4-FFF2-40B4-BE49-F238E27FC236}">
                <a16:creationId xmlns:a16="http://schemas.microsoft.com/office/drawing/2014/main" id="{C7ED89B5-8924-1343-95F1-1267CB911BDC}"/>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section title</a:t>
            </a:r>
            <a:endParaRPr lang="en-US"/>
          </a:p>
        </p:txBody>
      </p:sp>
    </p:spTree>
    <p:extLst>
      <p:ext uri="{BB962C8B-B14F-4D97-AF65-F5344CB8AC3E}">
        <p14:creationId xmlns:p14="http://schemas.microsoft.com/office/powerpoint/2010/main" val="1001131208"/>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3" pos="3137" userDrawn="1">
          <p15:clr>
            <a:srgbClr val="FBAE40"/>
          </p15:clr>
        </p15:guide>
        <p15:guide id="24" pos="340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amp; 1 Column B">
    <p:spTree>
      <p:nvGrpSpPr>
        <p:cNvPr id="1" name=""/>
        <p:cNvGrpSpPr/>
        <p:nvPr/>
      </p:nvGrpSpPr>
      <p:grpSpPr>
        <a:xfrm>
          <a:off x="0" y="0"/>
          <a:ext cx="0" cy="0"/>
          <a:chOff x="0" y="0"/>
          <a:chExt cx="0" cy="0"/>
        </a:xfrm>
      </p:grpSpPr>
      <p:sp>
        <p:nvSpPr>
          <p:cNvPr id="9" name="Chevron 2">
            <a:extLst>
              <a:ext uri="{FF2B5EF4-FFF2-40B4-BE49-F238E27FC236}">
                <a16:creationId xmlns:a16="http://schemas.microsoft.com/office/drawing/2014/main" id="{452C2A61-2143-C84C-B01A-5F9EEC253397}"/>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a:t>Click to add heading</a:t>
            </a:r>
            <a:endParaRPr lang="en-US"/>
          </a:p>
        </p:txBody>
      </p:sp>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3811588"/>
          </a:xfrm>
        </p:spPr>
        <p:txBody>
          <a:bodyPr lIns="36000" tIns="36000" rIns="36000">
            <a:normAutofit/>
          </a:bodyPr>
          <a:lstStyle>
            <a:lvl1pPr marL="0" marR="0" indent="0" algn="l" defTabSz="914400" rtl="0" eaLnBrk="1" fontAlgn="auto" latinLnBrk="0" hangingPunct="1">
              <a:lnSpc>
                <a:spcPts val="16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5" name="Subtitle 2">
            <a:extLst>
              <a:ext uri="{FF2B5EF4-FFF2-40B4-BE49-F238E27FC236}">
                <a16:creationId xmlns:a16="http://schemas.microsoft.com/office/drawing/2014/main" id="{AC72823F-E27F-214A-9B77-20D43DCC4AD8}"/>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section title</a:t>
            </a:r>
            <a:endParaRPr lang="en-US"/>
          </a:p>
        </p:txBody>
      </p:sp>
    </p:spTree>
    <p:extLst>
      <p:ext uri="{BB962C8B-B14F-4D97-AF65-F5344CB8AC3E}">
        <p14:creationId xmlns:p14="http://schemas.microsoft.com/office/powerpoint/2010/main" val="2230439974"/>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8" pos="3409" userDrawn="1">
          <p15:clr>
            <a:srgbClr val="FBAE40"/>
          </p15:clr>
        </p15:guide>
        <p15:guide id="29" pos="7106" userDrawn="1">
          <p15:clr>
            <a:srgbClr val="FBAE40"/>
          </p15:clr>
        </p15:guide>
        <p15:guide id="30" pos="313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amp; 2 Columns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a:t>Click to add heading</a:t>
            </a:r>
            <a:endParaRPr lang="en-US"/>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2942070"/>
          </a:xfrm>
        </p:spPr>
        <p:txBody>
          <a:bodyPr lIns="36000" tIns="36000" rIns="36000" numCol="2" spcCol="216000">
            <a:noAutofit/>
          </a:bodyPr>
          <a:lstStyle>
            <a:lvl1pPr marL="0" marR="0" indent="0" algn="l" defTabSz="914400" rtl="0" eaLnBrk="1" fontAlgn="auto" latinLnBrk="0" hangingPunct="1">
              <a:lnSpc>
                <a:spcPts val="15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14" name="Subtitle 2">
            <a:extLst>
              <a:ext uri="{FF2B5EF4-FFF2-40B4-BE49-F238E27FC236}">
                <a16:creationId xmlns:a16="http://schemas.microsoft.com/office/drawing/2014/main" id="{401D00D5-8239-6446-9340-2B7DAE1D2E13}"/>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section title</a:t>
            </a:r>
            <a:endParaRPr lang="en-US"/>
          </a:p>
        </p:txBody>
      </p:sp>
    </p:spTree>
    <p:extLst>
      <p:ext uri="{BB962C8B-B14F-4D97-AF65-F5344CB8AC3E}">
        <p14:creationId xmlns:p14="http://schemas.microsoft.com/office/powerpoint/2010/main" val="2746541147"/>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userDrawn="1">
          <p15:clr>
            <a:srgbClr val="FBAE40"/>
          </p15:clr>
        </p15:guide>
        <p15:guide id="28" pos="3409" userDrawn="1">
          <p15:clr>
            <a:srgbClr val="FBAE40"/>
          </p15:clr>
        </p15:guide>
        <p15:guide id="29" pos="710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amp; 2 Columns B">
    <p:spTree>
      <p:nvGrpSpPr>
        <p:cNvPr id="1" name=""/>
        <p:cNvGrpSpPr/>
        <p:nvPr/>
      </p:nvGrpSpPr>
      <p:grpSpPr>
        <a:xfrm>
          <a:off x="0" y="0"/>
          <a:ext cx="0" cy="0"/>
          <a:chOff x="0" y="0"/>
          <a:chExt cx="0" cy="0"/>
        </a:xfrm>
      </p:grpSpPr>
      <p:sp>
        <p:nvSpPr>
          <p:cNvPr id="9" name="Chevron 2">
            <a:extLst>
              <a:ext uri="{FF2B5EF4-FFF2-40B4-BE49-F238E27FC236}">
                <a16:creationId xmlns:a16="http://schemas.microsoft.com/office/drawing/2014/main" id="{2B57AB05-1D4A-8944-9DCA-EE76649D6659}"/>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a:t>Click to add heading</a:t>
            </a:r>
            <a:endParaRPr lang="en-US"/>
          </a:p>
        </p:txBody>
      </p:sp>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2997489"/>
          </a:xfrm>
        </p:spPr>
        <p:txBody>
          <a:bodyPr lIns="36000" tIns="36000" rIns="36000" numCol="2" spcCol="216000">
            <a:noAutofit/>
          </a:bodyPr>
          <a:lstStyle>
            <a:lvl1pPr marL="0" marR="0" indent="0" algn="l" defTabSz="914400" rtl="0" eaLnBrk="1" fontAlgn="auto" latinLnBrk="0" hangingPunct="1">
              <a:lnSpc>
                <a:spcPts val="15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5" name="Subtitle 2">
            <a:extLst>
              <a:ext uri="{FF2B5EF4-FFF2-40B4-BE49-F238E27FC236}">
                <a16:creationId xmlns:a16="http://schemas.microsoft.com/office/drawing/2014/main" id="{3597F9B5-1FDA-0541-99A9-87DD34B3E6D7}"/>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section title</a:t>
            </a:r>
            <a:endParaRPr lang="en-US"/>
          </a:p>
        </p:txBody>
      </p:sp>
    </p:spTree>
    <p:extLst>
      <p:ext uri="{BB962C8B-B14F-4D97-AF65-F5344CB8AC3E}">
        <p14:creationId xmlns:p14="http://schemas.microsoft.com/office/powerpoint/2010/main" val="1263366179"/>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userDrawn="1">
          <p15:clr>
            <a:srgbClr val="FBAE40"/>
          </p15:clr>
        </p15:guide>
        <p15:guide id="28" pos="3409" userDrawn="1">
          <p15:clr>
            <a:srgbClr val="FBAE40"/>
          </p15:clr>
        </p15:guide>
        <p15:guide id="29" pos="710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amp; Imag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a:t>Click to add heading</a:t>
            </a:r>
            <a:endParaRPr lang="en-US"/>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24" name="Subtitle 2">
            <a:extLst>
              <a:ext uri="{FF2B5EF4-FFF2-40B4-BE49-F238E27FC236}">
                <a16:creationId xmlns:a16="http://schemas.microsoft.com/office/drawing/2014/main" id="{EEEAF816-57B6-F344-83A8-6A5CB9A7B62D}"/>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section title</a:t>
            </a:r>
            <a:endParaRPr lang="en-US"/>
          </a:p>
        </p:txBody>
      </p:sp>
      <p:sp>
        <p:nvSpPr>
          <p:cNvPr id="39" name="Picture Placeholder 38">
            <a:extLst>
              <a:ext uri="{FF2B5EF4-FFF2-40B4-BE49-F238E27FC236}">
                <a16:creationId xmlns:a16="http://schemas.microsoft.com/office/drawing/2014/main" id="{E9E911EA-743E-BA4B-BD95-353896B93A70}"/>
              </a:ext>
            </a:extLst>
          </p:cNvPr>
          <p:cNvSpPr>
            <a:spLocks noGrp="1"/>
          </p:cNvSpPr>
          <p:nvPr>
            <p:ph type="pic" sz="quarter" idx="10"/>
          </p:nvPr>
        </p:nvSpPr>
        <p:spPr>
          <a:xfrm>
            <a:off x="5421313" y="2276475"/>
            <a:ext cx="5859462" cy="3284538"/>
          </a:xfrm>
        </p:spPr>
        <p:txBody>
          <a:bodyPr/>
          <a:lstStyle/>
          <a:p>
            <a:endParaRPr lang="en-US"/>
          </a:p>
        </p:txBody>
      </p:sp>
    </p:spTree>
    <p:extLst>
      <p:ext uri="{BB962C8B-B14F-4D97-AF65-F5344CB8AC3E}">
        <p14:creationId xmlns:p14="http://schemas.microsoft.com/office/powerpoint/2010/main" val="4273678118"/>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userDrawn="1">
          <p15:clr>
            <a:srgbClr val="FBAE40"/>
          </p15:clr>
        </p15:guide>
        <p15:guide id="28" pos="3409" userDrawn="1">
          <p15:clr>
            <a:srgbClr val="FBAE40"/>
          </p15:clr>
        </p15:guide>
        <p15:guide id="29" pos="710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amp; Image B">
    <p:spTree>
      <p:nvGrpSpPr>
        <p:cNvPr id="1" name=""/>
        <p:cNvGrpSpPr/>
        <p:nvPr/>
      </p:nvGrpSpPr>
      <p:grpSpPr>
        <a:xfrm>
          <a:off x="0" y="0"/>
          <a:ext cx="0" cy="0"/>
          <a:chOff x="0" y="0"/>
          <a:chExt cx="0" cy="0"/>
        </a:xfrm>
      </p:grpSpPr>
      <p:sp>
        <p:nvSpPr>
          <p:cNvPr id="14" name="Chevron 2">
            <a:extLst>
              <a:ext uri="{FF2B5EF4-FFF2-40B4-BE49-F238E27FC236}">
                <a16:creationId xmlns:a16="http://schemas.microsoft.com/office/drawing/2014/main" id="{8CC8A3B5-C2F4-FC47-9B2F-2D54DFF905EC}"/>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a:t>Click to add heading</a:t>
            </a:r>
            <a:endParaRPr lang="en-US"/>
          </a:p>
        </p:txBody>
      </p:sp>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2" name="Subtitle 2">
            <a:extLst>
              <a:ext uri="{FF2B5EF4-FFF2-40B4-BE49-F238E27FC236}">
                <a16:creationId xmlns:a16="http://schemas.microsoft.com/office/drawing/2014/main" id="{17C6B7B2-741D-CC40-882F-88DF61184F1B}"/>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section title</a:t>
            </a:r>
            <a:endParaRPr lang="en-US"/>
          </a:p>
        </p:txBody>
      </p:sp>
      <p:sp>
        <p:nvSpPr>
          <p:cNvPr id="16" name="Picture Placeholder 38">
            <a:extLst>
              <a:ext uri="{FF2B5EF4-FFF2-40B4-BE49-F238E27FC236}">
                <a16:creationId xmlns:a16="http://schemas.microsoft.com/office/drawing/2014/main" id="{B36F1373-C610-B147-A55A-9A00F32CB10B}"/>
              </a:ext>
            </a:extLst>
          </p:cNvPr>
          <p:cNvSpPr>
            <a:spLocks noGrp="1"/>
          </p:cNvSpPr>
          <p:nvPr>
            <p:ph type="pic" sz="quarter" idx="10"/>
          </p:nvPr>
        </p:nvSpPr>
        <p:spPr>
          <a:xfrm>
            <a:off x="5421313" y="2276475"/>
            <a:ext cx="5859462" cy="3284538"/>
          </a:xfrm>
        </p:spPr>
        <p:txBody>
          <a:bodyPr/>
          <a:lstStyle/>
          <a:p>
            <a:endParaRPr lang="en-US"/>
          </a:p>
        </p:txBody>
      </p:sp>
    </p:spTree>
    <p:extLst>
      <p:ext uri="{BB962C8B-B14F-4D97-AF65-F5344CB8AC3E}">
        <p14:creationId xmlns:p14="http://schemas.microsoft.com/office/powerpoint/2010/main" val="2754683328"/>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userDrawn="1">
          <p15:clr>
            <a:srgbClr val="FBAE40"/>
          </p15:clr>
        </p15:guide>
        <p15:guide id="28" pos="3409" userDrawn="1">
          <p15:clr>
            <a:srgbClr val="FBAE40"/>
          </p15:clr>
        </p15:guide>
        <p15:guide id="29" pos="710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31" name="Title 1">
            <a:extLst>
              <a:ext uri="{FF2B5EF4-FFF2-40B4-BE49-F238E27FC236}">
                <a16:creationId xmlns:a16="http://schemas.microsoft.com/office/drawing/2014/main" id="{038F9307-26EE-324B-AF20-4C9BFC2854D9}"/>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a:t>Click to add heading</a:t>
            </a:r>
            <a:endParaRPr lang="en-US"/>
          </a:p>
        </p:txBody>
      </p:sp>
      <p:sp>
        <p:nvSpPr>
          <p:cNvPr id="35" name="Slide Number Placeholder 5">
            <a:extLst>
              <a:ext uri="{FF2B5EF4-FFF2-40B4-BE49-F238E27FC236}">
                <a16:creationId xmlns:a16="http://schemas.microsoft.com/office/drawing/2014/main" id="{3756E0BB-5B10-D447-AE8F-C853E7EA205D}"/>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a:p>
        </p:txBody>
      </p:sp>
      <p:pic>
        <p:nvPicPr>
          <p:cNvPr id="8" name="Picture 7" descr="A black and yellow logo&#10;&#10;Description automatically generated with low confidence">
            <a:extLst>
              <a:ext uri="{FF2B5EF4-FFF2-40B4-BE49-F238E27FC236}">
                <a16:creationId xmlns:a16="http://schemas.microsoft.com/office/drawing/2014/main" id="{1FB3A1F8-FF8C-3047-A7BD-2F6B7E50C17B}"/>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10" name="Subtitle 2">
            <a:extLst>
              <a:ext uri="{FF2B5EF4-FFF2-40B4-BE49-F238E27FC236}">
                <a16:creationId xmlns:a16="http://schemas.microsoft.com/office/drawing/2014/main" id="{5A4FBBEA-C20F-8445-8D29-26F06ACF0D4C}"/>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section title</a:t>
            </a:r>
            <a:endParaRPr lang="en-US"/>
          </a:p>
        </p:txBody>
      </p:sp>
      <p:sp>
        <p:nvSpPr>
          <p:cNvPr id="4" name="Text Placeholder 3">
            <a:extLst>
              <a:ext uri="{FF2B5EF4-FFF2-40B4-BE49-F238E27FC236}">
                <a16:creationId xmlns:a16="http://schemas.microsoft.com/office/drawing/2014/main" id="{11080C09-09C9-BA4C-89FF-61C9129885BA}"/>
              </a:ext>
            </a:extLst>
          </p:cNvPr>
          <p:cNvSpPr>
            <a:spLocks noGrp="1"/>
          </p:cNvSpPr>
          <p:nvPr>
            <p:ph type="body" sz="quarter" idx="14" hasCustomPrompt="1"/>
          </p:nvPr>
        </p:nvSpPr>
        <p:spPr>
          <a:xfrm>
            <a:off x="1257922" y="2275778"/>
            <a:ext cx="6243638" cy="3103563"/>
          </a:xfrm>
        </p:spPr>
        <p:txBody>
          <a:bodyPr>
            <a:noAutofit/>
          </a:bodyPr>
          <a:lstStyle>
            <a:lvl1pPr marL="228600" indent="-228600">
              <a:lnSpc>
                <a:spcPct val="100000"/>
              </a:lnSpc>
              <a:buClr>
                <a:srgbClr val="1064A2"/>
              </a:buClr>
              <a:tabLst/>
              <a:defRPr sz="1600"/>
            </a:lvl1pPr>
            <a:lvl2pPr>
              <a:lnSpc>
                <a:spcPct val="100000"/>
              </a:lnSpc>
              <a:spcBef>
                <a:spcPts val="600"/>
              </a:spcBef>
              <a:buClr>
                <a:srgbClr val="1064A2"/>
              </a:buClr>
              <a:defRPr sz="1200"/>
            </a:lvl2pPr>
            <a:lvl3pPr>
              <a:lnSpc>
                <a:spcPct val="100000"/>
              </a:lnSpc>
              <a:buClr>
                <a:srgbClr val="1064A2"/>
              </a:buClr>
              <a:defRPr sz="1600"/>
            </a:lvl3pPr>
            <a:lvl4pPr>
              <a:lnSpc>
                <a:spcPct val="100000"/>
              </a:lnSpc>
              <a:buClr>
                <a:srgbClr val="1064A2"/>
              </a:buClr>
              <a:defRPr sz="1400"/>
            </a:lvl4pPr>
            <a:lvl5pPr>
              <a:lnSpc>
                <a:spcPct val="100000"/>
              </a:lnSpc>
              <a:buClr>
                <a:srgbClr val="1064A2"/>
              </a:buClr>
              <a:defRPr sz="1100"/>
            </a:lvl5pPr>
          </a:lstStyle>
          <a:p>
            <a:pPr lvl="0"/>
            <a:r>
              <a:rPr lang="en-GB"/>
              <a:t>Click to add bullet</a:t>
            </a:r>
          </a:p>
          <a:p>
            <a:pPr lvl="1"/>
            <a:r>
              <a:rPr lang="en-GB"/>
              <a:t>12pt sub bullet point</a:t>
            </a:r>
          </a:p>
          <a:p>
            <a:pPr lvl="2"/>
            <a:r>
              <a:rPr lang="en-GB"/>
              <a:t>16pt body copy</a:t>
            </a:r>
            <a:endParaRPr lang="en-US"/>
          </a:p>
        </p:txBody>
      </p:sp>
    </p:spTree>
    <p:extLst>
      <p:ext uri="{BB962C8B-B14F-4D97-AF65-F5344CB8AC3E}">
        <p14:creationId xmlns:p14="http://schemas.microsoft.com/office/powerpoint/2010/main" val="1705952995"/>
      </p:ext>
    </p:extLst>
  </p:cSld>
  <p:clrMapOvr>
    <a:masterClrMapping/>
  </p:clrMapOvr>
  <p:extLst>
    <p:ext uri="{DCECCB84-F9BA-43D5-87BE-67443E8EF086}">
      <p15:sldGuideLst xmlns:p15="http://schemas.microsoft.com/office/powerpoint/2012/main">
        <p15:guide id="2" pos="279">
          <p15:clr>
            <a:srgbClr val="FBAE40"/>
          </p15:clr>
        </p15:guide>
        <p15:guide id="11" orient="horz" pos="391" userDrawn="1">
          <p15:clr>
            <a:srgbClr val="FBAE40"/>
          </p15:clr>
        </p15:guide>
        <p15:guide id="12" orient="horz" pos="867" userDrawn="1">
          <p15:clr>
            <a:srgbClr val="FBAE40"/>
          </p15:clr>
        </p15:guide>
        <p15:guide id="14" orient="horz" pos="1434" userDrawn="1">
          <p15:clr>
            <a:srgbClr val="FBAE40"/>
          </p15:clr>
        </p15:guide>
        <p15:guide id="24" pos="7401" userDrawn="1">
          <p15:clr>
            <a:srgbClr val="FBAE40"/>
          </p15:clr>
        </p15:guide>
        <p15:guide id="25" pos="4838" userDrawn="1">
          <p15:clr>
            <a:srgbClr val="FBAE40"/>
          </p15:clr>
        </p15:guide>
        <p15:guide id="27" pos="77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B">
    <p:spTree>
      <p:nvGrpSpPr>
        <p:cNvPr id="1" name=""/>
        <p:cNvGrpSpPr/>
        <p:nvPr/>
      </p:nvGrpSpPr>
      <p:grpSpPr>
        <a:xfrm>
          <a:off x="0" y="0"/>
          <a:ext cx="0" cy="0"/>
          <a:chOff x="0" y="0"/>
          <a:chExt cx="0" cy="0"/>
        </a:xfrm>
      </p:grpSpPr>
      <p:sp>
        <p:nvSpPr>
          <p:cNvPr id="9" name="Chevron 2">
            <a:extLst>
              <a:ext uri="{FF2B5EF4-FFF2-40B4-BE49-F238E27FC236}">
                <a16:creationId xmlns:a16="http://schemas.microsoft.com/office/drawing/2014/main" id="{1BFBCF12-6209-DF4A-BFC2-43CA6DF0F419}"/>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itle 1">
            <a:extLst>
              <a:ext uri="{FF2B5EF4-FFF2-40B4-BE49-F238E27FC236}">
                <a16:creationId xmlns:a16="http://schemas.microsoft.com/office/drawing/2014/main" id="{038F9307-26EE-324B-AF20-4C9BFC2854D9}"/>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a:t>Click to add heading</a:t>
            </a:r>
            <a:endParaRPr lang="en-US"/>
          </a:p>
        </p:txBody>
      </p:sp>
      <p:sp>
        <p:nvSpPr>
          <p:cNvPr id="35" name="Slide Number Placeholder 5">
            <a:extLst>
              <a:ext uri="{FF2B5EF4-FFF2-40B4-BE49-F238E27FC236}">
                <a16:creationId xmlns:a16="http://schemas.microsoft.com/office/drawing/2014/main" id="{3756E0BB-5B10-D447-AE8F-C853E7EA205D}"/>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a:p>
        </p:txBody>
      </p:sp>
      <p:pic>
        <p:nvPicPr>
          <p:cNvPr id="8" name="Picture 7" descr="A black and yellow logo&#10;&#10;Description automatically generated with low confidence">
            <a:extLst>
              <a:ext uri="{FF2B5EF4-FFF2-40B4-BE49-F238E27FC236}">
                <a16:creationId xmlns:a16="http://schemas.microsoft.com/office/drawing/2014/main" id="{1FB3A1F8-FF8C-3047-A7BD-2F6B7E50C17B}"/>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0" name="Subtitle 2">
            <a:extLst>
              <a:ext uri="{FF2B5EF4-FFF2-40B4-BE49-F238E27FC236}">
                <a16:creationId xmlns:a16="http://schemas.microsoft.com/office/drawing/2014/main" id="{5A4FBBEA-C20F-8445-8D29-26F06ACF0D4C}"/>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section title</a:t>
            </a:r>
            <a:endParaRPr lang="en-US"/>
          </a:p>
        </p:txBody>
      </p:sp>
      <p:sp>
        <p:nvSpPr>
          <p:cNvPr id="4" name="Text Placeholder 3">
            <a:extLst>
              <a:ext uri="{FF2B5EF4-FFF2-40B4-BE49-F238E27FC236}">
                <a16:creationId xmlns:a16="http://schemas.microsoft.com/office/drawing/2014/main" id="{11080C09-09C9-BA4C-89FF-61C9129885BA}"/>
              </a:ext>
            </a:extLst>
          </p:cNvPr>
          <p:cNvSpPr>
            <a:spLocks noGrp="1"/>
          </p:cNvSpPr>
          <p:nvPr>
            <p:ph type="body" sz="quarter" idx="14" hasCustomPrompt="1"/>
          </p:nvPr>
        </p:nvSpPr>
        <p:spPr>
          <a:xfrm>
            <a:off x="1257922" y="2275778"/>
            <a:ext cx="6243638" cy="3103563"/>
          </a:xfrm>
        </p:spPr>
        <p:txBody>
          <a:bodyPr>
            <a:noAutofit/>
          </a:bodyPr>
          <a:lstStyle>
            <a:lvl1pPr marL="228600" indent="-228600">
              <a:lnSpc>
                <a:spcPct val="100000"/>
              </a:lnSpc>
              <a:buClr>
                <a:srgbClr val="1064A2"/>
              </a:buClr>
              <a:tabLst/>
              <a:defRPr sz="1600"/>
            </a:lvl1pPr>
            <a:lvl2pPr>
              <a:lnSpc>
                <a:spcPct val="100000"/>
              </a:lnSpc>
              <a:spcBef>
                <a:spcPts val="600"/>
              </a:spcBef>
              <a:buClr>
                <a:srgbClr val="1064A2"/>
              </a:buClr>
              <a:defRPr sz="1200"/>
            </a:lvl2pPr>
            <a:lvl3pPr>
              <a:lnSpc>
                <a:spcPct val="100000"/>
              </a:lnSpc>
              <a:buClr>
                <a:srgbClr val="1064A2"/>
              </a:buClr>
              <a:defRPr sz="1600"/>
            </a:lvl3pPr>
            <a:lvl4pPr>
              <a:lnSpc>
                <a:spcPct val="100000"/>
              </a:lnSpc>
              <a:buClr>
                <a:srgbClr val="1064A2"/>
              </a:buClr>
              <a:defRPr sz="1400"/>
            </a:lvl4pPr>
            <a:lvl5pPr>
              <a:lnSpc>
                <a:spcPct val="100000"/>
              </a:lnSpc>
              <a:buClr>
                <a:srgbClr val="1064A2"/>
              </a:buClr>
              <a:defRPr sz="1100"/>
            </a:lvl5pPr>
          </a:lstStyle>
          <a:p>
            <a:pPr lvl="0"/>
            <a:r>
              <a:rPr lang="en-GB"/>
              <a:t>Click to add bullet</a:t>
            </a:r>
          </a:p>
          <a:p>
            <a:pPr lvl="1"/>
            <a:r>
              <a:rPr lang="en-GB"/>
              <a:t>12pt sub bullet point</a:t>
            </a:r>
          </a:p>
          <a:p>
            <a:pPr lvl="2"/>
            <a:r>
              <a:rPr lang="en-GB"/>
              <a:t>16pt body copy</a:t>
            </a:r>
            <a:endParaRPr lang="en-US"/>
          </a:p>
        </p:txBody>
      </p:sp>
    </p:spTree>
    <p:extLst>
      <p:ext uri="{BB962C8B-B14F-4D97-AF65-F5344CB8AC3E}">
        <p14:creationId xmlns:p14="http://schemas.microsoft.com/office/powerpoint/2010/main" val="3268174092"/>
      </p:ext>
    </p:extLst>
  </p:cSld>
  <p:clrMapOvr>
    <a:masterClrMapping/>
  </p:clrMapOvr>
  <p:extLst>
    <p:ext uri="{DCECCB84-F9BA-43D5-87BE-67443E8EF086}">
      <p15:sldGuideLst xmlns:p15="http://schemas.microsoft.com/office/powerpoint/2012/main">
        <p15:guide id="2" pos="279">
          <p15:clr>
            <a:srgbClr val="FBAE40"/>
          </p15:clr>
        </p15:guide>
        <p15:guide id="11" orient="horz" pos="391" userDrawn="1">
          <p15:clr>
            <a:srgbClr val="FBAE40"/>
          </p15:clr>
        </p15:guide>
        <p15:guide id="12" orient="horz" pos="867" userDrawn="1">
          <p15:clr>
            <a:srgbClr val="FBAE40"/>
          </p15:clr>
        </p15:guide>
        <p15:guide id="14" orient="horz" pos="1434" userDrawn="1">
          <p15:clr>
            <a:srgbClr val="FBAE40"/>
          </p15:clr>
        </p15:guide>
        <p15:guide id="24" pos="7401" userDrawn="1">
          <p15:clr>
            <a:srgbClr val="FBAE40"/>
          </p15:clr>
        </p15:guide>
        <p15:guide id="25" pos="4838" userDrawn="1">
          <p15:clr>
            <a:srgbClr val="FBAE40"/>
          </p15:clr>
        </p15:guide>
        <p15:guide id="27" pos="7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End Slide">
    <p:bg>
      <p:bgPr>
        <a:solidFill>
          <a:srgbClr val="2232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3213779" y="3076104"/>
            <a:ext cx="8606746" cy="946151"/>
          </a:xfrm>
        </p:spPr>
        <p:txBody>
          <a:bodyPr lIns="36000" tIns="36000" rIns="36000" bIns="36000" anchor="t">
            <a:normAutofit/>
          </a:bodyPr>
          <a:lstStyle>
            <a:lvl1pPr algn="l">
              <a:defRPr sz="5400" b="1" i="0">
                <a:solidFill>
                  <a:schemeClr val="bg1"/>
                </a:solidFill>
                <a:latin typeface="Avenir Black" panose="02000503020000020003" pitchFamily="2" charset="0"/>
              </a:defRPr>
            </a:lvl1pPr>
          </a:lstStyle>
          <a:p>
            <a:r>
              <a:rPr lang="en-GB"/>
              <a:t>Click to add copy.</a:t>
            </a:r>
            <a:endParaRPr lang="en-US"/>
          </a:p>
        </p:txBody>
      </p:sp>
      <p:sp>
        <p:nvSpPr>
          <p:cNvPr id="3" name="Subtitle 2">
            <a:extLst>
              <a:ext uri="{FF2B5EF4-FFF2-40B4-BE49-F238E27FC236}">
                <a16:creationId xmlns:a16="http://schemas.microsoft.com/office/drawing/2014/main" id="{11E89A8B-AF7A-9945-9CBD-133CA43FE3FB}"/>
              </a:ext>
            </a:extLst>
          </p:cNvPr>
          <p:cNvSpPr>
            <a:spLocks noGrp="1"/>
          </p:cNvSpPr>
          <p:nvPr>
            <p:ph type="subTitle" idx="1" hasCustomPrompt="1"/>
          </p:nvPr>
        </p:nvSpPr>
        <p:spPr>
          <a:xfrm>
            <a:off x="3212768" y="4067896"/>
            <a:ext cx="8606746" cy="500062"/>
          </a:xfrm>
        </p:spPr>
        <p:txBody>
          <a:bodyPr lIns="36000" tIns="36000" rIns="36000" bIns="36000">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copy</a:t>
            </a:r>
            <a:endParaRPr lang="en-US"/>
          </a:p>
        </p:txBody>
      </p:sp>
      <p:pic>
        <p:nvPicPr>
          <p:cNvPr id="9" name="Picture 8">
            <a:extLst>
              <a:ext uri="{FF2B5EF4-FFF2-40B4-BE49-F238E27FC236}">
                <a16:creationId xmlns:a16="http://schemas.microsoft.com/office/drawing/2014/main" id="{609265B2-1A2E-3E40-9842-75BEAF92171C}"/>
              </a:ext>
            </a:extLst>
          </p:cNvPr>
          <p:cNvPicPr>
            <a:picLocks noChangeAspect="1"/>
          </p:cNvPicPr>
          <p:nvPr userDrawn="1"/>
        </p:nvPicPr>
        <p:blipFill rotWithShape="1">
          <a:blip r:embed="rId2"/>
          <a:srcRect l="59538" t="7" r="-3260" b="-7"/>
          <a:stretch/>
        </p:blipFill>
        <p:spPr>
          <a:xfrm>
            <a:off x="0" y="1028052"/>
            <a:ext cx="4736591" cy="2758102"/>
          </a:xfrm>
          <a:prstGeom prst="rect">
            <a:avLst/>
          </a:prstGeom>
        </p:spPr>
      </p:pic>
      <p:sp>
        <p:nvSpPr>
          <p:cNvPr id="10" name="Subtitle 2">
            <a:extLst>
              <a:ext uri="{FF2B5EF4-FFF2-40B4-BE49-F238E27FC236}">
                <a16:creationId xmlns:a16="http://schemas.microsoft.com/office/drawing/2014/main" id="{7BDA1123-5D15-4E40-A09E-91CD79E9741D}"/>
              </a:ext>
            </a:extLst>
          </p:cNvPr>
          <p:cNvSpPr txBox="1">
            <a:spLocks/>
          </p:cNvSpPr>
          <p:nvPr userDrawn="1"/>
        </p:nvSpPr>
        <p:spPr>
          <a:xfrm>
            <a:off x="1811338" y="6237110"/>
            <a:ext cx="10125074" cy="500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Avenir Heavy"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a:t>With pride. With purpose. With you.</a:t>
            </a:r>
            <a:endParaRPr lang="en-US" sz="1200"/>
          </a:p>
        </p:txBody>
      </p:sp>
      <p:pic>
        <p:nvPicPr>
          <p:cNvPr id="11" name="Picture 10">
            <a:extLst>
              <a:ext uri="{FF2B5EF4-FFF2-40B4-BE49-F238E27FC236}">
                <a16:creationId xmlns:a16="http://schemas.microsoft.com/office/drawing/2014/main" id="{65DB865E-D1C5-1449-9819-AF9F22844E50}"/>
              </a:ext>
            </a:extLst>
          </p:cNvPr>
          <p:cNvPicPr>
            <a:picLocks noChangeAspect="1"/>
          </p:cNvPicPr>
          <p:nvPr userDrawn="1"/>
        </p:nvPicPr>
        <p:blipFill>
          <a:blip r:embed="rId3"/>
          <a:stretch>
            <a:fillRect/>
          </a:stretch>
        </p:blipFill>
        <p:spPr>
          <a:xfrm>
            <a:off x="442913" y="456403"/>
            <a:ext cx="1620837" cy="377717"/>
          </a:xfrm>
          <a:prstGeom prst="rect">
            <a:avLst/>
          </a:prstGeom>
        </p:spPr>
      </p:pic>
    </p:spTree>
    <p:extLst>
      <p:ext uri="{BB962C8B-B14F-4D97-AF65-F5344CB8AC3E}">
        <p14:creationId xmlns:p14="http://schemas.microsoft.com/office/powerpoint/2010/main" val="147000072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rgbClr val="2232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3213779" y="3076104"/>
            <a:ext cx="8606746" cy="946151"/>
          </a:xfrm>
        </p:spPr>
        <p:txBody>
          <a:bodyPr lIns="36000" tIns="36000" rIns="36000" bIns="36000" anchor="t">
            <a:normAutofit/>
          </a:bodyPr>
          <a:lstStyle>
            <a:lvl1pPr algn="l">
              <a:defRPr sz="5400" b="1" i="0">
                <a:solidFill>
                  <a:schemeClr val="bg1"/>
                </a:solidFill>
                <a:latin typeface="Avenir Black" panose="02000503020000020003" pitchFamily="2" charset="0"/>
              </a:defRPr>
            </a:lvl1pPr>
          </a:lstStyle>
          <a:p>
            <a:r>
              <a:rPr lang="en-GB"/>
              <a:t>Click to add heading.</a:t>
            </a:r>
            <a:endParaRPr lang="en-US"/>
          </a:p>
        </p:txBody>
      </p:sp>
      <p:pic>
        <p:nvPicPr>
          <p:cNvPr id="9" name="Picture 8">
            <a:extLst>
              <a:ext uri="{FF2B5EF4-FFF2-40B4-BE49-F238E27FC236}">
                <a16:creationId xmlns:a16="http://schemas.microsoft.com/office/drawing/2014/main" id="{609265B2-1A2E-3E40-9842-75BEAF92171C}"/>
              </a:ext>
            </a:extLst>
          </p:cNvPr>
          <p:cNvPicPr>
            <a:picLocks noChangeAspect="1"/>
          </p:cNvPicPr>
          <p:nvPr userDrawn="1"/>
        </p:nvPicPr>
        <p:blipFill rotWithShape="1">
          <a:blip r:embed="rId2"/>
          <a:srcRect l="59538" t="7" r="-3260" b="-7"/>
          <a:stretch/>
        </p:blipFill>
        <p:spPr>
          <a:xfrm>
            <a:off x="0" y="1028052"/>
            <a:ext cx="4736591" cy="2758102"/>
          </a:xfrm>
          <a:prstGeom prst="rect">
            <a:avLst/>
          </a:prstGeom>
        </p:spPr>
      </p:pic>
      <p:sp>
        <p:nvSpPr>
          <p:cNvPr id="10" name="Subtitle 2">
            <a:extLst>
              <a:ext uri="{FF2B5EF4-FFF2-40B4-BE49-F238E27FC236}">
                <a16:creationId xmlns:a16="http://schemas.microsoft.com/office/drawing/2014/main" id="{7BDA1123-5D15-4E40-A09E-91CD79E9741D}"/>
              </a:ext>
            </a:extLst>
          </p:cNvPr>
          <p:cNvSpPr txBox="1">
            <a:spLocks/>
          </p:cNvSpPr>
          <p:nvPr userDrawn="1"/>
        </p:nvSpPr>
        <p:spPr>
          <a:xfrm>
            <a:off x="1811338" y="6237110"/>
            <a:ext cx="10125074" cy="500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Avenir Heavy"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a:t>With pride. With purpose. With you.</a:t>
            </a:r>
            <a:endParaRPr lang="en-US" sz="1200"/>
          </a:p>
        </p:txBody>
      </p:sp>
      <p:pic>
        <p:nvPicPr>
          <p:cNvPr id="11" name="Picture 10">
            <a:extLst>
              <a:ext uri="{FF2B5EF4-FFF2-40B4-BE49-F238E27FC236}">
                <a16:creationId xmlns:a16="http://schemas.microsoft.com/office/drawing/2014/main" id="{65DB865E-D1C5-1449-9819-AF9F22844E50}"/>
              </a:ext>
            </a:extLst>
          </p:cNvPr>
          <p:cNvPicPr>
            <a:picLocks noChangeAspect="1"/>
          </p:cNvPicPr>
          <p:nvPr userDrawn="1"/>
        </p:nvPicPr>
        <p:blipFill>
          <a:blip r:embed="rId3"/>
          <a:stretch>
            <a:fillRect/>
          </a:stretch>
        </p:blipFill>
        <p:spPr>
          <a:xfrm>
            <a:off x="442913" y="456403"/>
            <a:ext cx="1620837" cy="377717"/>
          </a:xfrm>
          <a:prstGeom prst="rect">
            <a:avLst/>
          </a:prstGeom>
        </p:spPr>
      </p:pic>
      <p:sp>
        <p:nvSpPr>
          <p:cNvPr id="5" name="Text Placeholder 4">
            <a:extLst>
              <a:ext uri="{FF2B5EF4-FFF2-40B4-BE49-F238E27FC236}">
                <a16:creationId xmlns:a16="http://schemas.microsoft.com/office/drawing/2014/main" id="{EA36C8C6-5A82-A542-8606-D572560DBEBC}"/>
              </a:ext>
            </a:extLst>
          </p:cNvPr>
          <p:cNvSpPr>
            <a:spLocks noGrp="1"/>
          </p:cNvSpPr>
          <p:nvPr>
            <p:ph type="body" sz="quarter" idx="10" hasCustomPrompt="1"/>
          </p:nvPr>
        </p:nvSpPr>
        <p:spPr>
          <a:xfrm>
            <a:off x="3213779" y="4067897"/>
            <a:ext cx="379166" cy="500062"/>
          </a:xfrm>
        </p:spPr>
        <p:txBody>
          <a:bodyPr/>
          <a:lstStyle>
            <a:lvl1pPr marL="7938" indent="0">
              <a:buFontTx/>
              <a:buNone/>
              <a:tabLst/>
              <a:defRPr b="0" i="0">
                <a:solidFill>
                  <a:srgbClr val="CB2A81"/>
                </a:solidFill>
                <a:latin typeface="Avenir Medium"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a:t>E:</a:t>
            </a:r>
            <a:endParaRPr lang="en-US"/>
          </a:p>
        </p:txBody>
      </p:sp>
      <p:sp>
        <p:nvSpPr>
          <p:cNvPr id="12" name="Text Placeholder 4">
            <a:extLst>
              <a:ext uri="{FF2B5EF4-FFF2-40B4-BE49-F238E27FC236}">
                <a16:creationId xmlns:a16="http://schemas.microsoft.com/office/drawing/2014/main" id="{2328117C-BE6A-5A40-A189-3512B092E0B7}"/>
              </a:ext>
            </a:extLst>
          </p:cNvPr>
          <p:cNvSpPr>
            <a:spLocks noGrp="1"/>
          </p:cNvSpPr>
          <p:nvPr>
            <p:ph type="body" sz="quarter" idx="11" hasCustomPrompt="1"/>
          </p:nvPr>
        </p:nvSpPr>
        <p:spPr>
          <a:xfrm>
            <a:off x="3213779" y="4652441"/>
            <a:ext cx="379166" cy="500062"/>
          </a:xfrm>
        </p:spPr>
        <p:txBody>
          <a:bodyPr/>
          <a:lstStyle>
            <a:lvl1pPr marL="7938" indent="0">
              <a:buFontTx/>
              <a:buNone/>
              <a:tabLst/>
              <a:defRPr b="0" i="0">
                <a:solidFill>
                  <a:srgbClr val="CB2A81"/>
                </a:solidFill>
                <a:latin typeface="Avenir Medium"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a:t>T:</a:t>
            </a:r>
            <a:endParaRPr lang="en-US"/>
          </a:p>
        </p:txBody>
      </p:sp>
      <p:sp>
        <p:nvSpPr>
          <p:cNvPr id="13" name="Text Placeholder 4">
            <a:extLst>
              <a:ext uri="{FF2B5EF4-FFF2-40B4-BE49-F238E27FC236}">
                <a16:creationId xmlns:a16="http://schemas.microsoft.com/office/drawing/2014/main" id="{527883F4-EA2B-F14C-AB50-2001FB655481}"/>
              </a:ext>
            </a:extLst>
          </p:cNvPr>
          <p:cNvSpPr>
            <a:spLocks noGrp="1"/>
          </p:cNvSpPr>
          <p:nvPr>
            <p:ph type="body" sz="quarter" idx="12" hasCustomPrompt="1"/>
          </p:nvPr>
        </p:nvSpPr>
        <p:spPr>
          <a:xfrm>
            <a:off x="3638654" y="4067897"/>
            <a:ext cx="8054584" cy="500062"/>
          </a:xfrm>
        </p:spPr>
        <p:txBody>
          <a:bodyPr lIns="36000" tIns="36000" rIns="36000" bIns="36000"/>
          <a:lstStyle>
            <a:lvl1pPr marL="7938" indent="0">
              <a:buFontTx/>
              <a:buNone/>
              <a:tabLst/>
              <a:defRPr b="0" i="0">
                <a:solidFill>
                  <a:schemeClr val="bg1"/>
                </a:solidFill>
                <a:latin typeface="Avenir"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a:t>click to add email address</a:t>
            </a:r>
            <a:endParaRPr lang="en-US"/>
          </a:p>
        </p:txBody>
      </p:sp>
      <p:sp>
        <p:nvSpPr>
          <p:cNvPr id="14" name="Text Placeholder 4">
            <a:extLst>
              <a:ext uri="{FF2B5EF4-FFF2-40B4-BE49-F238E27FC236}">
                <a16:creationId xmlns:a16="http://schemas.microsoft.com/office/drawing/2014/main" id="{7B808B12-82C5-FA47-B695-1F66F9628AE7}"/>
              </a:ext>
            </a:extLst>
          </p:cNvPr>
          <p:cNvSpPr>
            <a:spLocks noGrp="1"/>
          </p:cNvSpPr>
          <p:nvPr>
            <p:ph type="body" sz="quarter" idx="13" hasCustomPrompt="1"/>
          </p:nvPr>
        </p:nvSpPr>
        <p:spPr>
          <a:xfrm>
            <a:off x="3629416" y="4652441"/>
            <a:ext cx="8063821" cy="500062"/>
          </a:xfrm>
        </p:spPr>
        <p:txBody>
          <a:bodyPr lIns="36000" tIns="36000" rIns="36000" bIns="36000"/>
          <a:lstStyle>
            <a:lvl1pPr marL="7938" indent="0">
              <a:buFontTx/>
              <a:buNone/>
              <a:tabLst/>
              <a:defRPr b="0" i="0">
                <a:solidFill>
                  <a:schemeClr val="bg1"/>
                </a:solidFill>
                <a:latin typeface="Avenir"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a:t>Click to add phone number</a:t>
            </a:r>
            <a:endParaRPr lang="en-US"/>
          </a:p>
        </p:txBody>
      </p:sp>
    </p:spTree>
    <p:extLst>
      <p:ext uri="{BB962C8B-B14F-4D97-AF65-F5344CB8AC3E}">
        <p14:creationId xmlns:p14="http://schemas.microsoft.com/office/powerpoint/2010/main" val="278369408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1506DF-D89B-1648-824A-44C9C9F01A2A}"/>
              </a:ext>
            </a:extLst>
          </p:cNvPr>
          <p:cNvSpPr/>
          <p:nvPr userDrawn="1"/>
        </p:nvSpPr>
        <p:spPr>
          <a:xfrm>
            <a:off x="0" y="0"/>
            <a:ext cx="12180807" cy="6858000"/>
          </a:xfrm>
          <a:prstGeom prst="rect">
            <a:avLst/>
          </a:prstGeom>
          <a:solidFill>
            <a:srgbClr val="2232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1139826" y="693365"/>
            <a:ext cx="2145834" cy="500062"/>
          </a:xfrm>
          <a:prstGeom prst="rect">
            <a:avLst/>
          </a:prstGeom>
        </p:spPr>
      </p:pic>
      <p:sp>
        <p:nvSpPr>
          <p:cNvPr id="3" name="Chevron 2">
            <a:extLst>
              <a:ext uri="{FF2B5EF4-FFF2-40B4-BE49-F238E27FC236}">
                <a16:creationId xmlns:a16="http://schemas.microsoft.com/office/drawing/2014/main" id="{695CA117-30A1-3D48-AD94-E7DE2FBA6A9A}"/>
              </a:ext>
            </a:extLst>
          </p:cNvPr>
          <p:cNvSpPr/>
          <p:nvPr userDrawn="1"/>
        </p:nvSpPr>
        <p:spPr>
          <a:xfrm rot="16200000">
            <a:off x="3918842" y="-1402670"/>
            <a:ext cx="4336474" cy="12187455"/>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CB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808980" y="1854199"/>
            <a:ext cx="8716145" cy="946151"/>
          </a:xfrm>
        </p:spPr>
        <p:txBody>
          <a:bodyPr lIns="0" tIns="0" rIns="0" bIns="0" anchor="t">
            <a:normAutofit/>
          </a:bodyPr>
          <a:lstStyle>
            <a:lvl1pPr algn="l">
              <a:defRPr sz="5400" b="1" i="0">
                <a:solidFill>
                  <a:schemeClr val="bg1"/>
                </a:solidFill>
                <a:latin typeface="Avenir Black" panose="02000503020000020003" pitchFamily="2" charset="0"/>
              </a:defRPr>
            </a:lvl1pPr>
          </a:lstStyle>
          <a:p>
            <a:r>
              <a:rPr lang="en-GB"/>
              <a:t>Click to add title</a:t>
            </a:r>
            <a:endParaRPr lang="en-US"/>
          </a:p>
        </p:txBody>
      </p:sp>
      <p:sp>
        <p:nvSpPr>
          <p:cNvPr id="9" name="Text Placeholder 14">
            <a:extLst>
              <a:ext uri="{FF2B5EF4-FFF2-40B4-BE49-F238E27FC236}">
                <a16:creationId xmlns:a16="http://schemas.microsoft.com/office/drawing/2014/main" id="{C0B3549F-B114-194B-AB05-41BC79F8D56F}"/>
              </a:ext>
            </a:extLst>
          </p:cNvPr>
          <p:cNvSpPr>
            <a:spLocks noGrp="1"/>
          </p:cNvSpPr>
          <p:nvPr>
            <p:ph type="body" sz="quarter" idx="10" hasCustomPrompt="1"/>
          </p:nvPr>
        </p:nvSpPr>
        <p:spPr>
          <a:xfrm>
            <a:off x="1811338" y="3338953"/>
            <a:ext cx="3656012"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a:t>Click to add author</a:t>
            </a:r>
            <a:endParaRPr lang="en-US"/>
          </a:p>
        </p:txBody>
      </p:sp>
      <p:sp>
        <p:nvSpPr>
          <p:cNvPr id="10" name="Text Placeholder 14">
            <a:extLst>
              <a:ext uri="{FF2B5EF4-FFF2-40B4-BE49-F238E27FC236}">
                <a16:creationId xmlns:a16="http://schemas.microsoft.com/office/drawing/2014/main" id="{A94EFF06-8E04-F847-B25A-F37A0A30C1F1}"/>
              </a:ext>
            </a:extLst>
          </p:cNvPr>
          <p:cNvSpPr>
            <a:spLocks noGrp="1"/>
          </p:cNvSpPr>
          <p:nvPr>
            <p:ph type="body" sz="quarter" idx="11" hasCustomPrompt="1"/>
          </p:nvPr>
        </p:nvSpPr>
        <p:spPr>
          <a:xfrm>
            <a:off x="1811338" y="3716247"/>
            <a:ext cx="3656011"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a:t>Click to add date</a:t>
            </a:r>
            <a:endParaRPr lang="en-US"/>
          </a:p>
        </p:txBody>
      </p:sp>
      <p:sp>
        <p:nvSpPr>
          <p:cNvPr id="12" name="Subtitle 2">
            <a:extLst>
              <a:ext uri="{FF2B5EF4-FFF2-40B4-BE49-F238E27FC236}">
                <a16:creationId xmlns:a16="http://schemas.microsoft.com/office/drawing/2014/main" id="{CE2664EA-45D4-4247-B100-0648FFA82EA3}"/>
              </a:ext>
            </a:extLst>
          </p:cNvPr>
          <p:cNvSpPr>
            <a:spLocks noGrp="1"/>
          </p:cNvSpPr>
          <p:nvPr>
            <p:ph type="subTitle" idx="1" hasCustomPrompt="1"/>
          </p:nvPr>
        </p:nvSpPr>
        <p:spPr>
          <a:xfrm>
            <a:off x="1811338" y="2790825"/>
            <a:ext cx="8713787" cy="546833"/>
          </a:xfrm>
        </p:spPr>
        <p:txBody>
          <a:bodyPr lIns="36000" tIns="36000" rIns="36000" bIns="36000">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subheading</a:t>
            </a:r>
            <a:endParaRPr lang="en-US"/>
          </a:p>
        </p:txBody>
      </p:sp>
    </p:spTree>
    <p:extLst>
      <p:ext uri="{BB962C8B-B14F-4D97-AF65-F5344CB8AC3E}">
        <p14:creationId xmlns:p14="http://schemas.microsoft.com/office/powerpoint/2010/main" val="1732273904"/>
      </p:ext>
    </p:extLst>
  </p:cSld>
  <p:clrMapOvr>
    <a:masterClrMapping/>
  </p:clrMapOvr>
  <p:extLst>
    <p:ext uri="{DCECCB84-F9BA-43D5-87BE-67443E8EF086}">
      <p15:sldGuideLst xmlns:p15="http://schemas.microsoft.com/office/powerpoint/2012/main">
        <p15:guide id="1" pos="3840" userDrawn="1">
          <p15:clr>
            <a:srgbClr val="FBAE40"/>
          </p15:clr>
        </p15:guide>
        <p15:guide id="2" pos="1141" userDrawn="1">
          <p15:clr>
            <a:srgbClr val="FBAE40"/>
          </p15:clr>
        </p15:guide>
        <p15:guide id="3" pos="6630" userDrawn="1">
          <p15:clr>
            <a:srgbClr val="FBAE40"/>
          </p15:clr>
        </p15:guide>
        <p15:guide id="4" userDrawn="1">
          <p15:clr>
            <a:srgbClr val="FBAE40"/>
          </p15:clr>
        </p15:guide>
        <p15:guide id="5" pos="7673" userDrawn="1">
          <p15:clr>
            <a:srgbClr val="FBAE40"/>
          </p15:clr>
        </p15:guide>
        <p15:guide id="6" orient="horz" pos="4315" userDrawn="1">
          <p15:clr>
            <a:srgbClr val="FBAE40"/>
          </p15:clr>
        </p15:guide>
        <p15:guide id="7" orient="horz"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721A22D-743F-854A-A952-4527F63F667A}"/>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a:p>
        </p:txBody>
      </p:sp>
      <p:pic>
        <p:nvPicPr>
          <p:cNvPr id="7" name="Picture 6">
            <a:extLst>
              <a:ext uri="{FF2B5EF4-FFF2-40B4-BE49-F238E27FC236}">
                <a16:creationId xmlns:a16="http://schemas.microsoft.com/office/drawing/2014/main" id="{AAF2D069-0D4C-BF46-ACAD-E01025A1D746}"/>
              </a:ext>
            </a:extLst>
          </p:cNvPr>
          <p:cNvPicPr>
            <a:picLocks noChangeAspect="1"/>
          </p:cNvPicPr>
          <p:nvPr userDrawn="1"/>
        </p:nvPicPr>
        <p:blipFill rotWithShape="1">
          <a:blip r:embed="rId2"/>
          <a:srcRect b="43676"/>
          <a:stretch/>
        </p:blipFill>
        <p:spPr>
          <a:xfrm>
            <a:off x="0" y="5379341"/>
            <a:ext cx="12192000" cy="1478660"/>
          </a:xfrm>
          <a:prstGeom prst="rect">
            <a:avLst/>
          </a:prstGeom>
        </p:spPr>
      </p:pic>
      <p:pic>
        <p:nvPicPr>
          <p:cNvPr id="8" name="Picture 7" descr="A black and yellow logo&#10;&#10;Description automatically generated with low confidence">
            <a:extLst>
              <a:ext uri="{FF2B5EF4-FFF2-40B4-BE49-F238E27FC236}">
                <a16:creationId xmlns:a16="http://schemas.microsoft.com/office/drawing/2014/main" id="{E1C830A0-0D90-B04D-9A1F-A5D5D2CC2282}"/>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6" name="Subtitle 2">
            <a:extLst>
              <a:ext uri="{FF2B5EF4-FFF2-40B4-BE49-F238E27FC236}">
                <a16:creationId xmlns:a16="http://schemas.microsoft.com/office/drawing/2014/main" id="{6CA14577-8ED8-9541-ADA3-82C509E38D64}"/>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section title</a:t>
            </a:r>
            <a:endParaRPr lang="en-US"/>
          </a:p>
        </p:txBody>
      </p:sp>
    </p:spTree>
    <p:extLst>
      <p:ext uri="{BB962C8B-B14F-4D97-AF65-F5344CB8AC3E}">
        <p14:creationId xmlns:p14="http://schemas.microsoft.com/office/powerpoint/2010/main" val="123127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Title A">
    <p:bg>
      <p:bgPr>
        <a:solidFill>
          <a:srgbClr val="1064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a:t>Click to add chapter title</a:t>
            </a:r>
            <a:endParaRPr lang="en-US"/>
          </a:p>
        </p:txBody>
      </p:sp>
      <p:sp>
        <p:nvSpPr>
          <p:cNvPr id="3" name="Subtitle 2">
            <a:extLst>
              <a:ext uri="{FF2B5EF4-FFF2-40B4-BE49-F238E27FC236}">
                <a16:creationId xmlns:a16="http://schemas.microsoft.com/office/drawing/2014/main" id="{11E89A8B-AF7A-9945-9CBD-133CA43FE3FB}"/>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subheading</a:t>
            </a:r>
            <a:endParaRPr lang="en-US"/>
          </a:p>
        </p:txBody>
      </p:sp>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2"/>
          <a:stretch>
            <a:fillRect/>
          </a:stretch>
        </p:blipFill>
        <p:spPr>
          <a:xfrm>
            <a:off x="0" y="3384550"/>
            <a:ext cx="12192000" cy="3473450"/>
          </a:xfrm>
          <a:prstGeom prst="rect">
            <a:avLst/>
          </a:prstGeom>
        </p:spPr>
      </p:pic>
      <p:pic>
        <p:nvPicPr>
          <p:cNvPr id="13" name="Picture 12">
            <a:extLst>
              <a:ext uri="{FF2B5EF4-FFF2-40B4-BE49-F238E27FC236}">
                <a16:creationId xmlns:a16="http://schemas.microsoft.com/office/drawing/2014/main" id="{362F23ED-187B-E74A-8170-E7512417D020}"/>
              </a:ext>
            </a:extLst>
          </p:cNvPr>
          <p:cNvPicPr>
            <a:picLocks noChangeAspect="1"/>
          </p:cNvPicPr>
          <p:nvPr userDrawn="1"/>
        </p:nvPicPr>
        <p:blipFill>
          <a:blip r:embed="rId3"/>
          <a:stretch>
            <a:fillRect/>
          </a:stretch>
        </p:blipFill>
        <p:spPr>
          <a:xfrm>
            <a:off x="442913" y="456403"/>
            <a:ext cx="1620837" cy="377717"/>
          </a:xfrm>
          <a:prstGeom prst="rect">
            <a:avLst/>
          </a:prstGeom>
        </p:spPr>
      </p:pic>
    </p:spTree>
    <p:extLst>
      <p:ext uri="{BB962C8B-B14F-4D97-AF65-F5344CB8AC3E}">
        <p14:creationId xmlns:p14="http://schemas.microsoft.com/office/powerpoint/2010/main" val="4040709454"/>
      </p:ext>
    </p:extLst>
  </p:cSld>
  <p:clrMapOvr>
    <a:masterClrMapping/>
  </p:clrMapOvr>
  <p:extLst>
    <p:ext uri="{DCECCB84-F9BA-43D5-87BE-67443E8EF086}">
      <p15:sldGuideLst xmlns:p15="http://schemas.microsoft.com/office/powerpoint/2012/main">
        <p15:guide id="1" pos="3840" userDrawn="1">
          <p15:clr>
            <a:srgbClr val="FBAE40"/>
          </p15:clr>
        </p15:guide>
        <p15:guide id="2" pos="1096" userDrawn="1">
          <p15:clr>
            <a:srgbClr val="FBAE40"/>
          </p15:clr>
        </p15:guide>
        <p15:guide id="3" orient="horz" pos="2160" userDrawn="1">
          <p15:clr>
            <a:srgbClr val="FBAE40"/>
          </p15:clr>
        </p15:guide>
        <p15:guide id="5" orient="horz" pos="11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B">
    <p:bg>
      <p:bgPr>
        <a:solidFill>
          <a:srgbClr val="CB2A8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2"/>
          <a:stretch>
            <a:fillRect/>
          </a:stretch>
        </p:blipFill>
        <p:spPr>
          <a:xfrm>
            <a:off x="0" y="3384550"/>
            <a:ext cx="12192000" cy="3473450"/>
          </a:xfrm>
          <a:prstGeom prst="rect">
            <a:avLst/>
          </a:prstGeom>
        </p:spPr>
      </p:pic>
      <p:pic>
        <p:nvPicPr>
          <p:cNvPr id="9" name="Picture 8">
            <a:extLst>
              <a:ext uri="{FF2B5EF4-FFF2-40B4-BE49-F238E27FC236}">
                <a16:creationId xmlns:a16="http://schemas.microsoft.com/office/drawing/2014/main" id="{50EFD6D6-BF59-4B47-936B-49EBC84D4709}"/>
              </a:ext>
            </a:extLst>
          </p:cNvPr>
          <p:cNvPicPr>
            <a:picLocks noChangeAspect="1"/>
          </p:cNvPicPr>
          <p:nvPr userDrawn="1"/>
        </p:nvPicPr>
        <p:blipFill>
          <a:blip r:embed="rId3"/>
          <a:stretch>
            <a:fillRect/>
          </a:stretch>
        </p:blipFill>
        <p:spPr>
          <a:xfrm>
            <a:off x="442913" y="456403"/>
            <a:ext cx="1620837" cy="377717"/>
          </a:xfrm>
          <a:prstGeom prst="rect">
            <a:avLst/>
          </a:prstGeom>
        </p:spPr>
      </p:pic>
      <p:sp>
        <p:nvSpPr>
          <p:cNvPr id="8" name="Title 1">
            <a:extLst>
              <a:ext uri="{FF2B5EF4-FFF2-40B4-BE49-F238E27FC236}">
                <a16:creationId xmlns:a16="http://schemas.microsoft.com/office/drawing/2014/main" id="{EE0F69DE-F494-0547-8397-D71D22DF972D}"/>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a:t>Click to add chapter title</a:t>
            </a:r>
            <a:endParaRPr lang="en-US"/>
          </a:p>
        </p:txBody>
      </p:sp>
      <p:sp>
        <p:nvSpPr>
          <p:cNvPr id="10" name="Subtitle 2">
            <a:extLst>
              <a:ext uri="{FF2B5EF4-FFF2-40B4-BE49-F238E27FC236}">
                <a16:creationId xmlns:a16="http://schemas.microsoft.com/office/drawing/2014/main" id="{11CFAB2E-3342-064B-B835-ABF4B0F11610}"/>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subheading</a:t>
            </a:r>
            <a:endParaRPr lang="en-US"/>
          </a:p>
        </p:txBody>
      </p:sp>
    </p:spTree>
    <p:extLst>
      <p:ext uri="{BB962C8B-B14F-4D97-AF65-F5344CB8AC3E}">
        <p14:creationId xmlns:p14="http://schemas.microsoft.com/office/powerpoint/2010/main" val="41130317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C">
    <p:bg>
      <p:bgPr>
        <a:solidFill>
          <a:srgbClr val="4E989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442913" y="456403"/>
            <a:ext cx="1620837" cy="377717"/>
          </a:xfrm>
          <a:prstGeom prst="rect">
            <a:avLst/>
          </a:prstGeom>
        </p:spPr>
      </p:pic>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3"/>
          <a:stretch>
            <a:fillRect/>
          </a:stretch>
        </p:blipFill>
        <p:spPr>
          <a:xfrm>
            <a:off x="0" y="3384550"/>
            <a:ext cx="12192000" cy="3473450"/>
          </a:xfrm>
          <a:prstGeom prst="rect">
            <a:avLst/>
          </a:prstGeom>
        </p:spPr>
      </p:pic>
      <p:sp>
        <p:nvSpPr>
          <p:cNvPr id="9" name="Title 1">
            <a:extLst>
              <a:ext uri="{FF2B5EF4-FFF2-40B4-BE49-F238E27FC236}">
                <a16:creationId xmlns:a16="http://schemas.microsoft.com/office/drawing/2014/main" id="{5C387AD7-3CC2-2540-9E5A-7BC2A3038576}"/>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a:t>Click to add chapter title</a:t>
            </a:r>
            <a:endParaRPr lang="en-US"/>
          </a:p>
        </p:txBody>
      </p:sp>
      <p:sp>
        <p:nvSpPr>
          <p:cNvPr id="10" name="Subtitle 2">
            <a:extLst>
              <a:ext uri="{FF2B5EF4-FFF2-40B4-BE49-F238E27FC236}">
                <a16:creationId xmlns:a16="http://schemas.microsoft.com/office/drawing/2014/main" id="{9001BEE8-BE2A-8B45-BDC6-B9B233B0F5C8}"/>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subheading</a:t>
            </a:r>
            <a:endParaRPr lang="en-US"/>
          </a:p>
        </p:txBody>
      </p:sp>
    </p:spTree>
    <p:extLst>
      <p:ext uri="{BB962C8B-B14F-4D97-AF65-F5344CB8AC3E}">
        <p14:creationId xmlns:p14="http://schemas.microsoft.com/office/powerpoint/2010/main" val="22141258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D">
    <p:bg>
      <p:bgPr>
        <a:solidFill>
          <a:srgbClr val="B3793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442913" y="456403"/>
            <a:ext cx="1620837" cy="377717"/>
          </a:xfrm>
          <a:prstGeom prst="rect">
            <a:avLst/>
          </a:prstGeom>
        </p:spPr>
      </p:pic>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3"/>
          <a:stretch>
            <a:fillRect/>
          </a:stretch>
        </p:blipFill>
        <p:spPr>
          <a:xfrm>
            <a:off x="0" y="3384550"/>
            <a:ext cx="12192000" cy="3473450"/>
          </a:xfrm>
          <a:prstGeom prst="rect">
            <a:avLst/>
          </a:prstGeom>
        </p:spPr>
      </p:pic>
      <p:sp>
        <p:nvSpPr>
          <p:cNvPr id="9" name="Title 1">
            <a:extLst>
              <a:ext uri="{FF2B5EF4-FFF2-40B4-BE49-F238E27FC236}">
                <a16:creationId xmlns:a16="http://schemas.microsoft.com/office/drawing/2014/main" id="{F2A7E4D0-ED1B-314C-A972-F29E56A9B090}"/>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a:t>Click to add chapter title</a:t>
            </a:r>
            <a:endParaRPr lang="en-US"/>
          </a:p>
        </p:txBody>
      </p:sp>
      <p:sp>
        <p:nvSpPr>
          <p:cNvPr id="10" name="Subtitle 2">
            <a:extLst>
              <a:ext uri="{FF2B5EF4-FFF2-40B4-BE49-F238E27FC236}">
                <a16:creationId xmlns:a16="http://schemas.microsoft.com/office/drawing/2014/main" id="{4FEE8455-7CCB-4D45-9652-37CA3A086988}"/>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subheading</a:t>
            </a:r>
            <a:endParaRPr lang="en-US"/>
          </a:p>
        </p:txBody>
      </p:sp>
    </p:spTree>
    <p:extLst>
      <p:ext uri="{BB962C8B-B14F-4D97-AF65-F5344CB8AC3E}">
        <p14:creationId xmlns:p14="http://schemas.microsoft.com/office/powerpoint/2010/main" val="19018999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E">
    <p:bg>
      <p:bgPr>
        <a:solidFill>
          <a:srgbClr val="39454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442913" y="456403"/>
            <a:ext cx="1620837" cy="377717"/>
          </a:xfrm>
          <a:prstGeom prst="rect">
            <a:avLst/>
          </a:prstGeom>
        </p:spPr>
      </p:pic>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3"/>
          <a:stretch>
            <a:fillRect/>
          </a:stretch>
        </p:blipFill>
        <p:spPr>
          <a:xfrm>
            <a:off x="0" y="3384550"/>
            <a:ext cx="12192000" cy="3473450"/>
          </a:xfrm>
          <a:prstGeom prst="rect">
            <a:avLst/>
          </a:prstGeom>
        </p:spPr>
      </p:pic>
      <p:sp>
        <p:nvSpPr>
          <p:cNvPr id="9" name="Title 1">
            <a:extLst>
              <a:ext uri="{FF2B5EF4-FFF2-40B4-BE49-F238E27FC236}">
                <a16:creationId xmlns:a16="http://schemas.microsoft.com/office/drawing/2014/main" id="{F2A7E4D0-ED1B-314C-A972-F29E56A9B090}"/>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a:t>Click to add chapter title</a:t>
            </a:r>
            <a:endParaRPr lang="en-US"/>
          </a:p>
        </p:txBody>
      </p:sp>
      <p:sp>
        <p:nvSpPr>
          <p:cNvPr id="10" name="Subtitle 2">
            <a:extLst>
              <a:ext uri="{FF2B5EF4-FFF2-40B4-BE49-F238E27FC236}">
                <a16:creationId xmlns:a16="http://schemas.microsoft.com/office/drawing/2014/main" id="{4FEE8455-7CCB-4D45-9652-37CA3A086988}"/>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subheading</a:t>
            </a:r>
            <a:endParaRPr lang="en-US"/>
          </a:p>
        </p:txBody>
      </p:sp>
    </p:spTree>
    <p:extLst>
      <p:ext uri="{BB962C8B-B14F-4D97-AF65-F5344CB8AC3E}">
        <p14:creationId xmlns:p14="http://schemas.microsoft.com/office/powerpoint/2010/main" val="74033487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Par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a:t>Click to add heading</a:t>
            </a:r>
            <a:endParaRPr lang="en-US"/>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994115" y="2276475"/>
            <a:ext cx="6855981" cy="3329998"/>
          </a:xfrm>
        </p:spPr>
        <p:txBody>
          <a:bodyPr lIns="36000" tIns="36000" rIns="36000" bIns="36000">
            <a:no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9" name="Subtitle 2">
            <a:extLst>
              <a:ext uri="{FF2B5EF4-FFF2-40B4-BE49-F238E27FC236}">
                <a16:creationId xmlns:a16="http://schemas.microsoft.com/office/drawing/2014/main" id="{6E6B31E4-5EF5-9F4D-B63D-B69D8783083E}"/>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section title</a:t>
            </a:r>
            <a:endParaRPr lang="en-US"/>
          </a:p>
        </p:txBody>
      </p:sp>
    </p:spTree>
    <p:extLst>
      <p:ext uri="{BB962C8B-B14F-4D97-AF65-F5344CB8AC3E}">
        <p14:creationId xmlns:p14="http://schemas.microsoft.com/office/powerpoint/2010/main" val="2516149900"/>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8" orient="horz" pos="391"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Para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a:t>Click to add heading</a:t>
            </a:r>
            <a:endParaRPr lang="en-US"/>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8" name="Chevron 2">
            <a:extLst>
              <a:ext uri="{FF2B5EF4-FFF2-40B4-BE49-F238E27FC236}">
                <a16:creationId xmlns:a16="http://schemas.microsoft.com/office/drawing/2014/main" id="{99F860C9-7360-2344-ADC4-1F23C67D5A3D}"/>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Subtitle 2">
            <a:extLst>
              <a:ext uri="{FF2B5EF4-FFF2-40B4-BE49-F238E27FC236}">
                <a16:creationId xmlns:a16="http://schemas.microsoft.com/office/drawing/2014/main" id="{6BC3A80A-78DC-564B-BB00-A806E402C1F8}"/>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section title</a:t>
            </a:r>
            <a:endParaRPr lang="en-US"/>
          </a:p>
        </p:txBody>
      </p:sp>
      <p:sp>
        <p:nvSpPr>
          <p:cNvPr id="14" name="Text Placeholder 3">
            <a:extLst>
              <a:ext uri="{FF2B5EF4-FFF2-40B4-BE49-F238E27FC236}">
                <a16:creationId xmlns:a16="http://schemas.microsoft.com/office/drawing/2014/main" id="{6FC44D78-1382-C342-8AC7-695A1B7313FC}"/>
              </a:ext>
            </a:extLst>
          </p:cNvPr>
          <p:cNvSpPr>
            <a:spLocks noGrp="1"/>
          </p:cNvSpPr>
          <p:nvPr>
            <p:ph type="body" sz="half" idx="2" hasCustomPrompt="1"/>
          </p:nvPr>
        </p:nvSpPr>
        <p:spPr>
          <a:xfrm>
            <a:off x="1994400" y="2276475"/>
            <a:ext cx="6865217" cy="3394652"/>
          </a:xfrm>
        </p:spPr>
        <p:txBody>
          <a:bodyPr lIns="36000" tIns="36000" rIns="36000" bIns="36000">
            <a:no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Tree>
    <p:extLst>
      <p:ext uri="{BB962C8B-B14F-4D97-AF65-F5344CB8AC3E}">
        <p14:creationId xmlns:p14="http://schemas.microsoft.com/office/powerpoint/2010/main" val="1989957461"/>
      </p:ext>
    </p:extLst>
  </p:cSld>
  <p:clrMapOvr>
    <a:masterClrMapping/>
  </p:clrMapOvr>
  <p:extLst>
    <p:ext uri="{DCECCB84-F9BA-43D5-87BE-67443E8EF086}">
      <p15:sldGuideLst xmlns:p15="http://schemas.microsoft.com/office/powerpoint/2012/main">
        <p15:guide id="2" pos="279">
          <p15:clr>
            <a:srgbClr val="FBAE40"/>
          </p15:clr>
        </p15:guide>
        <p15:guide id="5" pos="778" userDrawn="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79C5CC-B893-044A-8ECE-B9414E390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C939F6-9216-554D-9EBA-6D26EA231C7A}"/>
              </a:ext>
            </a:extLst>
          </p:cNvPr>
          <p:cNvSpPr>
            <a:spLocks noGrp="1"/>
          </p:cNvSpPr>
          <p:nvPr>
            <p:ph type="body" idx="1"/>
          </p:nvPr>
        </p:nvSpPr>
        <p:spPr>
          <a:xfrm>
            <a:off x="838200" y="1825625"/>
            <a:ext cx="10515600" cy="4316558"/>
          </a:xfrm>
          <a:prstGeom prst="rect">
            <a:avLst/>
          </a:prstGeom>
        </p:spPr>
        <p:txBody>
          <a:bodyPr vert="horz" lIns="91440" tIns="45720" rIns="91440" bIns="45720" rtlCol="0">
            <a:normAutofit/>
          </a:bodyPr>
          <a:lstStyle/>
          <a:p>
            <a:pPr lvl="0"/>
            <a:r>
              <a:rPr lang="en-GB"/>
              <a:t>16pt bullet</a:t>
            </a:r>
          </a:p>
          <a:p>
            <a:pPr lvl="1"/>
            <a:r>
              <a:rPr lang="en-GB"/>
              <a:t>12pt sub bullet</a:t>
            </a:r>
          </a:p>
          <a:p>
            <a:pPr lvl="2"/>
            <a:r>
              <a:rPr lang="en-GB"/>
              <a:t>16pt body copy</a:t>
            </a:r>
            <a:endParaRPr lang="en-US"/>
          </a:p>
        </p:txBody>
      </p:sp>
    </p:spTree>
    <p:extLst>
      <p:ext uri="{BB962C8B-B14F-4D97-AF65-F5344CB8AC3E}">
        <p14:creationId xmlns:p14="http://schemas.microsoft.com/office/powerpoint/2010/main" val="13255902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49" r:id="rId3"/>
    <p:sldLayoutId id="2147483657" r:id="rId4"/>
    <p:sldLayoutId id="2147483658" r:id="rId5"/>
    <p:sldLayoutId id="2147483660" r:id="rId6"/>
    <p:sldLayoutId id="2147483679" r:id="rId7"/>
    <p:sldLayoutId id="2147483661" r:id="rId8"/>
    <p:sldLayoutId id="2147483669" r:id="rId9"/>
    <p:sldLayoutId id="2147483668" r:id="rId10"/>
    <p:sldLayoutId id="2147483672" r:id="rId11"/>
    <p:sldLayoutId id="2147483673" r:id="rId12"/>
    <p:sldLayoutId id="2147483674" r:id="rId13"/>
    <p:sldLayoutId id="2147483675" r:id="rId14"/>
    <p:sldLayoutId id="2147483677" r:id="rId15"/>
    <p:sldLayoutId id="2147483663" r:id="rId16"/>
    <p:sldLayoutId id="2147483678" r:id="rId17"/>
    <p:sldLayoutId id="2147483662" r:id="rId18"/>
    <p:sldLayoutId id="2147483680" r:id="rId19"/>
    <p:sldLayoutId id="2147483655" r:id="rId20"/>
  </p:sldLayoutIdLst>
  <p:hf hdr="0" ftr="0" dt="0"/>
  <p:txStyles>
    <p:titleStyle>
      <a:lvl1pPr algn="l" defTabSz="914400" rtl="0" eaLnBrk="1" latinLnBrk="0" hangingPunct="1">
        <a:lnSpc>
          <a:spcPct val="90000"/>
        </a:lnSpc>
        <a:spcBef>
          <a:spcPct val="0"/>
        </a:spcBef>
        <a:buNone/>
        <a:defRPr sz="4400" b="1" i="0" kern="1200">
          <a:solidFill>
            <a:srgbClr val="1064A2"/>
          </a:solidFill>
          <a:latin typeface="Avenir Black" panose="02000503020000020003" pitchFamily="2" charset="0"/>
          <a:ea typeface="+mj-ea"/>
          <a:cs typeface="+mj-cs"/>
        </a:defRPr>
      </a:lvl1pPr>
    </p:titleStyle>
    <p:bodyStyle>
      <a:lvl1pPr marL="136525" indent="-136525" algn="l" defTabSz="914400" rtl="0" eaLnBrk="1" latinLnBrk="0" hangingPunct="1">
        <a:lnSpc>
          <a:spcPts val="3560"/>
        </a:lnSpc>
        <a:spcBef>
          <a:spcPts val="1000"/>
        </a:spcBef>
        <a:buClr>
          <a:srgbClr val="1064A2"/>
        </a:buClr>
        <a:buFont typeface="Arial" panose="020B0604020202020204" pitchFamily="34" charset="0"/>
        <a:buChar char="•"/>
        <a:tabLst/>
        <a:defRPr sz="1600" b="0" i="0" kern="1200">
          <a:solidFill>
            <a:srgbClr val="39454B"/>
          </a:solidFill>
          <a:latin typeface="Avenir Book" panose="02000503020000020003" pitchFamily="2" charset="0"/>
          <a:ea typeface="+mn-ea"/>
          <a:cs typeface="+mn-cs"/>
        </a:defRPr>
      </a:lvl1pPr>
      <a:lvl2pPr marL="400050" indent="-171450" algn="l" defTabSz="914400" rtl="0" eaLnBrk="1" latinLnBrk="0" hangingPunct="1">
        <a:lnSpc>
          <a:spcPct val="100000"/>
        </a:lnSpc>
        <a:spcBef>
          <a:spcPts val="0"/>
        </a:spcBef>
        <a:buClr>
          <a:srgbClr val="1064A2"/>
        </a:buClr>
        <a:buFont typeface="System Font Regular"/>
        <a:buChar char="–"/>
        <a:tabLst/>
        <a:defRPr sz="1200" b="0" i="0" kern="1200">
          <a:solidFill>
            <a:srgbClr val="39454B"/>
          </a:solidFill>
          <a:latin typeface="Avenir Book" panose="02000503020000020003" pitchFamily="2" charset="0"/>
          <a:ea typeface="+mn-ea"/>
          <a:cs typeface="+mn-cs"/>
        </a:defRPr>
      </a:lvl2pPr>
      <a:lvl3pPr marL="914400" indent="-906463" algn="l" defTabSz="914400" rtl="0" eaLnBrk="1" latinLnBrk="0" hangingPunct="1">
        <a:lnSpc>
          <a:spcPct val="100000"/>
        </a:lnSpc>
        <a:spcBef>
          <a:spcPts val="1100"/>
        </a:spcBef>
        <a:buFontTx/>
        <a:buNone/>
        <a:tabLst/>
        <a:defRPr sz="1600" b="0" i="0" kern="1200">
          <a:solidFill>
            <a:srgbClr val="39454B"/>
          </a:solidFill>
          <a:latin typeface="Avenir Book" panose="02000503020000020003" pitchFamily="2" charset="0"/>
          <a:ea typeface="+mn-ea"/>
          <a:cs typeface="+mn-cs"/>
        </a:defRPr>
      </a:lvl3pPr>
      <a:lvl4pPr marL="1517650" indent="-146050" algn="l" defTabSz="914400" rtl="0" eaLnBrk="1" latinLnBrk="0" hangingPunct="1">
        <a:lnSpc>
          <a:spcPct val="100000"/>
        </a:lnSpc>
        <a:spcBef>
          <a:spcPts val="500"/>
        </a:spcBef>
        <a:buFont typeface="Arial" panose="020B0604020202020204" pitchFamily="34" charset="0"/>
        <a:buChar char="•"/>
        <a:tabLst/>
        <a:defRPr sz="1200" b="1" i="0" kern="1200">
          <a:solidFill>
            <a:srgbClr val="39454B"/>
          </a:solidFill>
          <a:latin typeface="Avenir Black" panose="02000503020000020003"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200" b="0" i="0" kern="1200">
          <a:solidFill>
            <a:srgbClr val="39454B"/>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017AAD-793C-4EDD-914C-87D1303D1288}"/>
              </a:ext>
            </a:extLst>
          </p:cNvPr>
          <p:cNvSpPr>
            <a:spLocks noGrp="1"/>
          </p:cNvSpPr>
          <p:nvPr>
            <p:ph type="body" sz="quarter" idx="11"/>
          </p:nvPr>
        </p:nvSpPr>
        <p:spPr>
          <a:xfrm>
            <a:off x="567741" y="3699621"/>
            <a:ext cx="3656011" cy="286471"/>
          </a:xfrm>
        </p:spPr>
        <p:txBody>
          <a:bodyPr/>
          <a:lstStyle/>
          <a:p>
            <a:r>
              <a:rPr lang="en-GB" sz="2000" dirty="0"/>
              <a:t>18.12.23</a:t>
            </a:r>
          </a:p>
          <a:p>
            <a:endParaRPr lang="en-GB" sz="2000" dirty="0"/>
          </a:p>
          <a:p>
            <a:r>
              <a:rPr lang="en-GB" sz="2000" dirty="0"/>
              <a:t>Version 7</a:t>
            </a:r>
          </a:p>
        </p:txBody>
      </p:sp>
      <p:sp>
        <p:nvSpPr>
          <p:cNvPr id="6" name="Title 1">
            <a:extLst>
              <a:ext uri="{FF2B5EF4-FFF2-40B4-BE49-F238E27FC236}">
                <a16:creationId xmlns:a16="http://schemas.microsoft.com/office/drawing/2014/main" id="{2C73D98F-E9BD-7577-7050-C30F369D8485}"/>
              </a:ext>
            </a:extLst>
          </p:cNvPr>
          <p:cNvSpPr txBox="1">
            <a:spLocks/>
          </p:cNvSpPr>
          <p:nvPr/>
        </p:nvSpPr>
        <p:spPr>
          <a:xfrm>
            <a:off x="567741" y="1455257"/>
            <a:ext cx="7308314" cy="2387600"/>
          </a:xfrm>
          <a:prstGeom prst="rect">
            <a:avLst/>
          </a:prstGeom>
        </p:spPr>
        <p:txBody>
          <a:bodyPr vert="horz" lIns="0" tIns="0" rIns="0" bIns="0" rtlCol="0" anchor="t">
            <a:normAutofit fontScale="97500"/>
          </a:bodyPr>
          <a:lstStyle>
            <a:lvl1pPr algn="l" defTabSz="914400" rtl="0" eaLnBrk="1" latinLnBrk="0" hangingPunct="1">
              <a:lnSpc>
                <a:spcPct val="90000"/>
              </a:lnSpc>
              <a:spcBef>
                <a:spcPct val="0"/>
              </a:spcBef>
              <a:buNone/>
              <a:defRPr sz="5400" b="1" i="0" kern="1200">
                <a:solidFill>
                  <a:schemeClr val="bg1"/>
                </a:solidFill>
                <a:latin typeface="Avenir Black" panose="02000503020000020003" pitchFamily="2" charset="0"/>
                <a:ea typeface="+mj-ea"/>
                <a:cs typeface="+mj-cs"/>
              </a:defRPr>
            </a:lvl1pPr>
          </a:lstStyle>
          <a:p>
            <a:r>
              <a:rPr lang="en-GB" dirty="0"/>
              <a:t>EAPDR Training For Those Involved In Running The S&amp;I District Model</a:t>
            </a:r>
          </a:p>
        </p:txBody>
      </p:sp>
    </p:spTree>
    <p:extLst>
      <p:ext uri="{BB962C8B-B14F-4D97-AF65-F5344CB8AC3E}">
        <p14:creationId xmlns:p14="http://schemas.microsoft.com/office/powerpoint/2010/main" val="395227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lstStyle/>
          <a:p>
            <a:r>
              <a:rPr lang="en-GB" dirty="0"/>
              <a:t>Finance</a:t>
            </a:r>
          </a:p>
        </p:txBody>
      </p:sp>
    </p:spTree>
    <p:extLst>
      <p:ext uri="{BB962C8B-B14F-4D97-AF65-F5344CB8AC3E}">
        <p14:creationId xmlns:p14="http://schemas.microsoft.com/office/powerpoint/2010/main" val="406728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916D2-35BF-531D-148C-2587D34A277A}"/>
              </a:ext>
            </a:extLst>
          </p:cNvPr>
          <p:cNvSpPr>
            <a:spLocks noGrp="1"/>
          </p:cNvSpPr>
          <p:nvPr>
            <p:ph type="sldNum" sz="quarter" idx="4"/>
          </p:nvPr>
        </p:nvSpPr>
        <p:spPr/>
        <p:txBody>
          <a:bodyPr/>
          <a:lstStyle/>
          <a:p>
            <a:fld id="{4355F0BC-E4B4-6141-ACA6-9E8905137EE3}" type="slidenum">
              <a:rPr lang="en-US" smtClean="0"/>
              <a:pPr/>
              <a:t>11</a:t>
            </a:fld>
            <a:endParaRPr lang="en-US"/>
          </a:p>
        </p:txBody>
      </p:sp>
      <p:sp>
        <p:nvSpPr>
          <p:cNvPr id="2" name="Title 1">
            <a:extLst>
              <a:ext uri="{FF2B5EF4-FFF2-40B4-BE49-F238E27FC236}">
                <a16:creationId xmlns:a16="http://schemas.microsoft.com/office/drawing/2014/main" id="{3B65B3F1-9122-A5BF-39A4-5EB7A088F4BA}"/>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dirty="0"/>
              <a:t>Finance*</a:t>
            </a:r>
          </a:p>
        </p:txBody>
      </p:sp>
      <p:sp>
        <p:nvSpPr>
          <p:cNvPr id="3" name="Content Placeholder 2">
            <a:extLst>
              <a:ext uri="{FF2B5EF4-FFF2-40B4-BE49-F238E27FC236}">
                <a16:creationId xmlns:a16="http://schemas.microsoft.com/office/drawing/2014/main" id="{A0947B8E-5E2F-DF34-24BC-05416CA7BFDB}"/>
              </a:ext>
            </a:extLst>
          </p:cNvPr>
          <p:cNvSpPr txBox="1">
            <a:spLocks/>
          </p:cNvSpPr>
          <p:nvPr/>
        </p:nvSpPr>
        <p:spPr>
          <a:xfrm>
            <a:off x="838200" y="1119883"/>
            <a:ext cx="10515600" cy="5057080"/>
          </a:xfrm>
          <a:prstGeom prst="rect">
            <a:avLst/>
          </a:prstGeom>
        </p:spPr>
        <p:txBody>
          <a:bodyPr vert="horz" wrap="none" lIns="0" tIns="0" rIns="0" bIns="0" rtlCol="0" anchor="t" anchorCtr="0">
            <a:noAutofit/>
          </a:bodyPr>
          <a:lstStyle>
            <a:lvl1pPr marL="0" indent="0" algn="r" defTabSz="914400" rtl="0" eaLnBrk="1" latinLnBrk="0" hangingPunct="1">
              <a:lnSpc>
                <a:spcPts val="3560"/>
              </a:lnSpc>
              <a:spcBef>
                <a:spcPts val="1000"/>
              </a:spcBef>
              <a:buClr>
                <a:srgbClr val="1064A2"/>
              </a:buClr>
              <a:buFont typeface="Arial" panose="020B0604020202020204" pitchFamily="34" charset="0"/>
              <a:buNone/>
              <a:tabLst/>
              <a:defRPr sz="1100" b="0" i="0" kern="1200">
                <a:solidFill>
                  <a:srgbClr val="39454B"/>
                </a:solidFill>
                <a:latin typeface="Avenir" panose="02000503020000020003" pitchFamily="2" charset="0"/>
                <a:ea typeface="+mn-ea"/>
                <a:cs typeface="+mn-cs"/>
              </a:defRPr>
            </a:lvl1pPr>
            <a:lvl2pPr marL="457200" indent="0" algn="ctr" defTabSz="914400" rtl="0" eaLnBrk="1" latinLnBrk="0" hangingPunct="1">
              <a:lnSpc>
                <a:spcPct val="100000"/>
              </a:lnSpc>
              <a:spcBef>
                <a:spcPts val="0"/>
              </a:spcBef>
              <a:buClr>
                <a:srgbClr val="1064A2"/>
              </a:buClr>
              <a:buFont typeface="System Font Regular"/>
              <a:buNone/>
              <a:tabLst/>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100000"/>
              </a:lnSpc>
              <a:spcBef>
                <a:spcPts val="1100"/>
              </a:spcBef>
              <a:buFontTx/>
              <a:buNone/>
              <a:tabLst/>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tabLst/>
              <a:defRPr sz="1600" b="1" i="0" kern="1200">
                <a:solidFill>
                  <a:srgbClr val="39454B"/>
                </a:solidFill>
                <a:latin typeface="Avenir Black" panose="02000503020000020003" pitchFamily="2"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2400" b="1" dirty="0"/>
              <a:t>INF and AEN: </a:t>
            </a:r>
          </a:p>
          <a:p>
            <a:pPr algn="ctr"/>
            <a:r>
              <a:rPr lang="en-GB" sz="2400" dirty="0"/>
              <a:t>Re purposed as EAPDR</a:t>
            </a:r>
          </a:p>
          <a:p>
            <a:pPr algn="ctr"/>
            <a:r>
              <a:rPr lang="en-GB" sz="2400" b="1" dirty="0"/>
              <a:t>Specialist Outreach Pot: </a:t>
            </a:r>
          </a:p>
          <a:p>
            <a:pPr algn="ctr"/>
            <a:r>
              <a:rPr lang="en-GB" sz="2400" dirty="0"/>
              <a:t>Becomes SEDIS accessed through the EAPDR process</a:t>
            </a:r>
          </a:p>
          <a:p>
            <a:pPr algn="ctr"/>
            <a:r>
              <a:rPr lang="en-GB" sz="2400" b="1" dirty="0"/>
              <a:t>Strategic Pot: </a:t>
            </a:r>
          </a:p>
          <a:p>
            <a:pPr algn="ctr"/>
            <a:r>
              <a:rPr lang="en-GB" sz="2400" dirty="0"/>
              <a:t>As now, district needs driven but will be accessed via the Staffordshire Children </a:t>
            </a:r>
          </a:p>
          <a:p>
            <a:pPr algn="ctr"/>
            <a:r>
              <a:rPr lang="en-GB" sz="2400" dirty="0"/>
              <a:t>and Young People Flexible Framework.</a:t>
            </a:r>
          </a:p>
        </p:txBody>
      </p:sp>
    </p:spTree>
    <p:extLst>
      <p:ext uri="{BB962C8B-B14F-4D97-AF65-F5344CB8AC3E}">
        <p14:creationId xmlns:p14="http://schemas.microsoft.com/office/powerpoint/2010/main" val="23985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lstStyle/>
          <a:p>
            <a:r>
              <a:rPr lang="en-GB" dirty="0"/>
              <a:t>Referral / Form</a:t>
            </a:r>
          </a:p>
        </p:txBody>
      </p:sp>
    </p:spTree>
    <p:extLst>
      <p:ext uri="{BB962C8B-B14F-4D97-AF65-F5344CB8AC3E}">
        <p14:creationId xmlns:p14="http://schemas.microsoft.com/office/powerpoint/2010/main" val="186738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916D2-35BF-531D-148C-2587D34A277A}"/>
              </a:ext>
            </a:extLst>
          </p:cNvPr>
          <p:cNvSpPr>
            <a:spLocks noGrp="1"/>
          </p:cNvSpPr>
          <p:nvPr>
            <p:ph type="sldNum" sz="quarter" idx="4"/>
          </p:nvPr>
        </p:nvSpPr>
        <p:spPr/>
        <p:txBody>
          <a:bodyPr/>
          <a:lstStyle/>
          <a:p>
            <a:fld id="{4355F0BC-E4B4-6141-ACA6-9E8905137EE3}" type="slidenum">
              <a:rPr lang="en-US" smtClean="0"/>
              <a:pPr/>
              <a:t>13</a:t>
            </a:fld>
            <a:endParaRPr lang="en-US"/>
          </a:p>
        </p:txBody>
      </p:sp>
      <p:sp>
        <p:nvSpPr>
          <p:cNvPr id="2" name="Title 1">
            <a:extLst>
              <a:ext uri="{FF2B5EF4-FFF2-40B4-BE49-F238E27FC236}">
                <a16:creationId xmlns:a16="http://schemas.microsoft.com/office/drawing/2014/main" id="{3B65B3F1-9122-A5BF-39A4-5EB7A088F4BA}"/>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dirty="0"/>
              <a:t>Referral / Form</a:t>
            </a:r>
          </a:p>
        </p:txBody>
      </p:sp>
      <p:sp>
        <p:nvSpPr>
          <p:cNvPr id="8" name="TextBox 7">
            <a:extLst>
              <a:ext uri="{FF2B5EF4-FFF2-40B4-BE49-F238E27FC236}">
                <a16:creationId xmlns:a16="http://schemas.microsoft.com/office/drawing/2014/main" id="{FD1EFC44-1155-C695-7B70-D904066005FE}"/>
              </a:ext>
            </a:extLst>
          </p:cNvPr>
          <p:cNvSpPr txBox="1"/>
          <p:nvPr/>
        </p:nvSpPr>
        <p:spPr>
          <a:xfrm>
            <a:off x="970671" y="2278355"/>
            <a:ext cx="10156874" cy="2677656"/>
          </a:xfrm>
          <a:prstGeom prst="rect">
            <a:avLst/>
          </a:prstGeom>
          <a:noFill/>
        </p:spPr>
        <p:txBody>
          <a:bodyPr wrap="square">
            <a:spAutoFit/>
          </a:bodyPr>
          <a:lstStyle/>
          <a:p>
            <a:pPr algn="ctr"/>
            <a:r>
              <a:rPr lang="en-GB" sz="2400" dirty="0"/>
              <a:t>Future arrangement: An online “one form” based process linking all involved, school, family, services etc. Probably won’t be ready until September 2024.</a:t>
            </a:r>
          </a:p>
          <a:p>
            <a:pPr algn="ctr"/>
            <a:endParaRPr lang="en-GB" sz="2400" dirty="0"/>
          </a:p>
          <a:p>
            <a:pPr algn="ctr"/>
            <a:r>
              <a:rPr lang="en-GB" sz="2400" dirty="0"/>
              <a:t>Interim arrangement: An extended version of the current Hub Referral Form to cover the whole process from initial hub referral to conclusion of process (this process is outlined on a previous slide and there is a more detailed process map for use with Business Support in particular).</a:t>
            </a:r>
          </a:p>
        </p:txBody>
      </p:sp>
    </p:spTree>
    <p:extLst>
      <p:ext uri="{BB962C8B-B14F-4D97-AF65-F5344CB8AC3E}">
        <p14:creationId xmlns:p14="http://schemas.microsoft.com/office/powerpoint/2010/main" val="307456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lstStyle/>
          <a:p>
            <a:r>
              <a:rPr lang="en-GB" dirty="0"/>
              <a:t>The Role of Hubs</a:t>
            </a:r>
          </a:p>
        </p:txBody>
      </p:sp>
    </p:spTree>
    <p:extLst>
      <p:ext uri="{BB962C8B-B14F-4D97-AF65-F5344CB8AC3E}">
        <p14:creationId xmlns:p14="http://schemas.microsoft.com/office/powerpoint/2010/main" val="136385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916D2-35BF-531D-148C-2587D34A277A}"/>
              </a:ext>
            </a:extLst>
          </p:cNvPr>
          <p:cNvSpPr>
            <a:spLocks noGrp="1"/>
          </p:cNvSpPr>
          <p:nvPr>
            <p:ph type="sldNum" sz="quarter" idx="4"/>
          </p:nvPr>
        </p:nvSpPr>
        <p:spPr/>
        <p:txBody>
          <a:bodyPr/>
          <a:lstStyle/>
          <a:p>
            <a:fld id="{4355F0BC-E4B4-6141-ACA6-9E8905137EE3}" type="slidenum">
              <a:rPr lang="en-US" smtClean="0"/>
              <a:pPr/>
              <a:t>15</a:t>
            </a:fld>
            <a:endParaRPr lang="en-US"/>
          </a:p>
        </p:txBody>
      </p:sp>
      <p:sp>
        <p:nvSpPr>
          <p:cNvPr id="3" name="Title 1">
            <a:extLst>
              <a:ext uri="{FF2B5EF4-FFF2-40B4-BE49-F238E27FC236}">
                <a16:creationId xmlns:a16="http://schemas.microsoft.com/office/drawing/2014/main" id="{92435330-3A37-B54F-DDB3-F1A47E09A113}"/>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a:t>The Role of Hubs</a:t>
            </a:r>
            <a:endParaRPr lang="en-GB" dirty="0"/>
          </a:p>
        </p:txBody>
      </p:sp>
      <p:sp>
        <p:nvSpPr>
          <p:cNvPr id="5" name="Content Placeholder 2">
            <a:extLst>
              <a:ext uri="{FF2B5EF4-FFF2-40B4-BE49-F238E27FC236}">
                <a16:creationId xmlns:a16="http://schemas.microsoft.com/office/drawing/2014/main" id="{62A58650-9FAD-36EA-790C-106A5C68C635}"/>
              </a:ext>
            </a:extLst>
          </p:cNvPr>
          <p:cNvSpPr txBox="1">
            <a:spLocks/>
          </p:cNvSpPr>
          <p:nvPr/>
        </p:nvSpPr>
        <p:spPr>
          <a:xfrm>
            <a:off x="337625" y="1825625"/>
            <a:ext cx="11619913" cy="4351338"/>
          </a:xfrm>
          <a:prstGeom prst="rect">
            <a:avLst/>
          </a:prstGeom>
        </p:spPr>
        <p:txBody>
          <a:bodyPr vert="horz" wrap="none" lIns="0" tIns="0" rIns="0" bIns="0" rtlCol="0" anchor="t" anchorCtr="0">
            <a:noAutofit/>
          </a:bodyPr>
          <a:lstStyle>
            <a:lvl1pPr marL="0" indent="0" algn="r" defTabSz="914400" rtl="0" eaLnBrk="1" latinLnBrk="0" hangingPunct="1">
              <a:lnSpc>
                <a:spcPts val="3560"/>
              </a:lnSpc>
              <a:spcBef>
                <a:spcPts val="1000"/>
              </a:spcBef>
              <a:buClr>
                <a:srgbClr val="1064A2"/>
              </a:buClr>
              <a:buFont typeface="Arial" panose="020B0604020202020204" pitchFamily="34" charset="0"/>
              <a:buNone/>
              <a:tabLst/>
              <a:defRPr sz="1100" b="0" i="0" kern="1200">
                <a:solidFill>
                  <a:srgbClr val="39454B"/>
                </a:solidFill>
                <a:latin typeface="Avenir" panose="02000503020000020003" pitchFamily="2" charset="0"/>
                <a:ea typeface="+mn-ea"/>
                <a:cs typeface="+mn-cs"/>
              </a:defRPr>
            </a:lvl1pPr>
            <a:lvl2pPr marL="457200" indent="0" algn="ctr" defTabSz="914400" rtl="0" eaLnBrk="1" latinLnBrk="0" hangingPunct="1">
              <a:lnSpc>
                <a:spcPct val="100000"/>
              </a:lnSpc>
              <a:spcBef>
                <a:spcPts val="0"/>
              </a:spcBef>
              <a:buClr>
                <a:srgbClr val="1064A2"/>
              </a:buClr>
              <a:buFont typeface="System Font Regular"/>
              <a:buNone/>
              <a:tabLst/>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100000"/>
              </a:lnSpc>
              <a:spcBef>
                <a:spcPts val="1100"/>
              </a:spcBef>
              <a:buFontTx/>
              <a:buNone/>
              <a:tabLst/>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tabLst/>
              <a:defRPr sz="1600" b="1" i="0" kern="1200">
                <a:solidFill>
                  <a:srgbClr val="39454B"/>
                </a:solidFill>
                <a:latin typeface="Avenir Black" panose="02000503020000020003" pitchFamily="2"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400" b="1" dirty="0"/>
              <a:t>What is…..</a:t>
            </a:r>
          </a:p>
          <a:p>
            <a:pPr algn="l"/>
            <a:r>
              <a:rPr lang="en-GB" sz="2400" b="1" dirty="0"/>
              <a:t>The same?  </a:t>
            </a:r>
            <a:r>
              <a:rPr lang="en-GB" sz="2400" dirty="0"/>
              <a:t>Receive referrals, discuss, recommend, review.  Capacity to call on strategic funds.</a:t>
            </a:r>
          </a:p>
          <a:p>
            <a:pPr algn="l"/>
            <a:r>
              <a:rPr lang="en-GB" sz="2400" b="1" dirty="0"/>
              <a:t>In addition? </a:t>
            </a:r>
            <a:r>
              <a:rPr lang="en-GB" sz="2400" dirty="0"/>
              <a:t>Capacity to recommend EAPDR (to be covered below)</a:t>
            </a:r>
          </a:p>
          <a:p>
            <a:pPr algn="l"/>
            <a:r>
              <a:rPr lang="en-GB" sz="2400" b="1" dirty="0"/>
              <a:t>Removed? </a:t>
            </a:r>
            <a:r>
              <a:rPr lang="en-GB" sz="2400" dirty="0"/>
              <a:t>Capacity to recommend INF.</a:t>
            </a:r>
          </a:p>
          <a:p>
            <a:pPr algn="l"/>
            <a:r>
              <a:rPr lang="en-GB" sz="2400" b="1" dirty="0"/>
              <a:t>Impact on Hub capacity: </a:t>
            </a:r>
          </a:p>
          <a:p>
            <a:pPr algn="l"/>
            <a:r>
              <a:rPr lang="en-GB" sz="2400" dirty="0"/>
              <a:t>Likely to increase referrals and discussion time initially until the wider </a:t>
            </a:r>
          </a:p>
          <a:p>
            <a:pPr algn="l"/>
            <a:r>
              <a:rPr lang="en-GB" sz="2400" dirty="0"/>
              <a:t>impact of EAPDR settles.  As such, we monitor impact, review and adapt as necessary.</a:t>
            </a:r>
          </a:p>
          <a:p>
            <a:pPr algn="l"/>
            <a:endParaRPr lang="en-GB" sz="2400" dirty="0"/>
          </a:p>
        </p:txBody>
      </p:sp>
    </p:spTree>
    <p:extLst>
      <p:ext uri="{BB962C8B-B14F-4D97-AF65-F5344CB8AC3E}">
        <p14:creationId xmlns:p14="http://schemas.microsoft.com/office/powerpoint/2010/main" val="357411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916D2-35BF-531D-148C-2587D34A277A}"/>
              </a:ext>
            </a:extLst>
          </p:cNvPr>
          <p:cNvSpPr>
            <a:spLocks noGrp="1"/>
          </p:cNvSpPr>
          <p:nvPr>
            <p:ph type="sldNum" sz="quarter" idx="4"/>
          </p:nvPr>
        </p:nvSpPr>
        <p:spPr/>
        <p:txBody>
          <a:bodyPr/>
          <a:lstStyle/>
          <a:p>
            <a:fld id="{4355F0BC-E4B4-6141-ACA6-9E8905137EE3}" type="slidenum">
              <a:rPr lang="en-US" smtClean="0"/>
              <a:pPr/>
              <a:t>16</a:t>
            </a:fld>
            <a:endParaRPr lang="en-US"/>
          </a:p>
        </p:txBody>
      </p:sp>
      <p:sp>
        <p:nvSpPr>
          <p:cNvPr id="2" name="Title 1">
            <a:extLst>
              <a:ext uri="{FF2B5EF4-FFF2-40B4-BE49-F238E27FC236}">
                <a16:creationId xmlns:a16="http://schemas.microsoft.com/office/drawing/2014/main" id="{B7B116EA-9465-7FEB-58A4-42DC29926E65}"/>
              </a:ext>
            </a:extLst>
          </p:cNvPr>
          <p:cNvSpPr txBox="1">
            <a:spLocks/>
          </p:cNvSpPr>
          <p:nvPr/>
        </p:nvSpPr>
        <p:spPr>
          <a:xfrm>
            <a:off x="936676" y="856398"/>
            <a:ext cx="10515600" cy="932766"/>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dirty="0"/>
              <a:t>Advice On Decision Making Re Recommending EAPDR</a:t>
            </a:r>
          </a:p>
        </p:txBody>
      </p:sp>
      <p:sp>
        <p:nvSpPr>
          <p:cNvPr id="6" name="Content Placeholder 2">
            <a:extLst>
              <a:ext uri="{FF2B5EF4-FFF2-40B4-BE49-F238E27FC236}">
                <a16:creationId xmlns:a16="http://schemas.microsoft.com/office/drawing/2014/main" id="{C2279049-CC2E-944B-F234-43B9E727597A}"/>
              </a:ext>
            </a:extLst>
          </p:cNvPr>
          <p:cNvSpPr txBox="1">
            <a:spLocks/>
          </p:cNvSpPr>
          <p:nvPr/>
        </p:nvSpPr>
        <p:spPr>
          <a:xfrm>
            <a:off x="838200" y="1825625"/>
            <a:ext cx="10515600" cy="4351338"/>
          </a:xfrm>
          <a:prstGeom prst="rect">
            <a:avLst/>
          </a:prstGeom>
        </p:spPr>
        <p:txBody>
          <a:bodyPr vert="horz" wrap="none" lIns="0" tIns="0" rIns="0" bIns="0" rtlCol="0" anchor="t" anchorCtr="0">
            <a:noAutofit/>
          </a:bodyPr>
          <a:lstStyle>
            <a:lvl1pPr marL="0" indent="0" algn="r" defTabSz="914400" rtl="0" eaLnBrk="1" latinLnBrk="0" hangingPunct="1">
              <a:lnSpc>
                <a:spcPts val="3560"/>
              </a:lnSpc>
              <a:spcBef>
                <a:spcPts val="1000"/>
              </a:spcBef>
              <a:buClr>
                <a:srgbClr val="1064A2"/>
              </a:buClr>
              <a:buFont typeface="Arial" panose="020B0604020202020204" pitchFamily="34" charset="0"/>
              <a:buNone/>
              <a:tabLst/>
              <a:defRPr sz="1100" b="0" i="0" kern="1200">
                <a:solidFill>
                  <a:srgbClr val="39454B"/>
                </a:solidFill>
                <a:latin typeface="Avenir" panose="02000503020000020003" pitchFamily="2" charset="0"/>
                <a:ea typeface="+mn-ea"/>
                <a:cs typeface="+mn-cs"/>
              </a:defRPr>
            </a:lvl1pPr>
            <a:lvl2pPr marL="457200" indent="0" algn="ctr" defTabSz="914400" rtl="0" eaLnBrk="1" latinLnBrk="0" hangingPunct="1">
              <a:lnSpc>
                <a:spcPct val="100000"/>
              </a:lnSpc>
              <a:spcBef>
                <a:spcPts val="0"/>
              </a:spcBef>
              <a:buClr>
                <a:srgbClr val="1064A2"/>
              </a:buClr>
              <a:buFont typeface="System Font Regular"/>
              <a:buNone/>
              <a:tabLst/>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100000"/>
              </a:lnSpc>
              <a:spcBef>
                <a:spcPts val="1100"/>
              </a:spcBef>
              <a:buFontTx/>
              <a:buNone/>
              <a:tabLst/>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tabLst/>
              <a:defRPr sz="1600" b="1" i="0" kern="1200">
                <a:solidFill>
                  <a:srgbClr val="39454B"/>
                </a:solidFill>
                <a:latin typeface="Avenir Black" panose="02000503020000020003" pitchFamily="2"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ctr">
              <a:buFont typeface="Arial" panose="020B0604020202020204" pitchFamily="34" charset="0"/>
              <a:buChar char="•"/>
            </a:pPr>
            <a:r>
              <a:rPr lang="en-GB" sz="2400" dirty="0">
                <a:latin typeface="Verdana" panose="020B0604030504040204" pitchFamily="34" charset="0"/>
                <a:ea typeface="Calibri" panose="020F0502020204030204" pitchFamily="34" charset="0"/>
              </a:rPr>
              <a:t>Evidence of significant need</a:t>
            </a:r>
            <a:endParaRPr lang="en-GB" sz="2400" dirty="0">
              <a:latin typeface="Calibri" panose="020F0502020204030204" pitchFamily="34" charset="0"/>
              <a:ea typeface="Calibri" panose="020F0502020204030204" pitchFamily="34" charset="0"/>
            </a:endParaRPr>
          </a:p>
          <a:p>
            <a:pPr marL="342900" indent="-342900" algn="ctr">
              <a:buFont typeface="Arial" panose="020B0604020202020204" pitchFamily="34" charset="0"/>
              <a:buChar char="•"/>
            </a:pPr>
            <a:r>
              <a:rPr lang="en-GB" sz="2400" dirty="0">
                <a:latin typeface="Verdana" panose="020B0604030504040204" pitchFamily="34" charset="0"/>
                <a:ea typeface="Calibri" panose="020F0502020204030204" pitchFamily="34" charset="0"/>
              </a:rPr>
              <a:t>Evidence of targeted support in that specific area of need</a:t>
            </a:r>
            <a:endParaRPr lang="en-GB" sz="2400" dirty="0">
              <a:latin typeface="Calibri" panose="020F0502020204030204" pitchFamily="34" charset="0"/>
              <a:ea typeface="Calibri" panose="020F0502020204030204" pitchFamily="34" charset="0"/>
            </a:endParaRPr>
          </a:p>
          <a:p>
            <a:pPr marL="342900" indent="-342900" algn="ctr">
              <a:buFont typeface="Arial" panose="020B0604020202020204" pitchFamily="34" charset="0"/>
              <a:buChar char="•"/>
            </a:pPr>
            <a:r>
              <a:rPr lang="en-GB" sz="2400" dirty="0">
                <a:latin typeface="Verdana" panose="020B0604030504040204" pitchFamily="34" charset="0"/>
                <a:ea typeface="Calibri" panose="020F0502020204030204" pitchFamily="34" charset="0"/>
              </a:rPr>
              <a:t>Sought specialist advice (Hub, EPS, AIT etc)</a:t>
            </a:r>
            <a:endParaRPr lang="en-GB" sz="2400" dirty="0">
              <a:latin typeface="Calibri" panose="020F0502020204030204" pitchFamily="34" charset="0"/>
              <a:ea typeface="Calibri" panose="020F0502020204030204" pitchFamily="34" charset="0"/>
            </a:endParaRPr>
          </a:p>
          <a:p>
            <a:pPr marL="342900" indent="-342900" algn="ctr">
              <a:buFont typeface="Arial" panose="020B0604020202020204" pitchFamily="34" charset="0"/>
              <a:buChar char="•"/>
            </a:pPr>
            <a:r>
              <a:rPr lang="en-GB" sz="2400" dirty="0">
                <a:latin typeface="Verdana" panose="020B0604030504040204" pitchFamily="34" charset="0"/>
                <a:ea typeface="Calibri" panose="020F0502020204030204" pitchFamily="34" charset="0"/>
              </a:rPr>
              <a:t>Evidence of implementation of said advice</a:t>
            </a:r>
            <a:endParaRPr lang="en-GB" sz="2400" dirty="0">
              <a:latin typeface="Calibri" panose="020F0502020204030204" pitchFamily="34" charset="0"/>
              <a:ea typeface="Calibri" panose="020F0502020204030204" pitchFamily="34" charset="0"/>
            </a:endParaRPr>
          </a:p>
          <a:p>
            <a:pPr marL="342900" indent="-342900" algn="ctr">
              <a:buFont typeface="Arial" panose="020B0604020202020204" pitchFamily="34" charset="0"/>
              <a:buChar char="•"/>
            </a:pPr>
            <a:r>
              <a:rPr lang="en-GB" sz="2400" dirty="0">
                <a:latin typeface="Verdana" panose="020B0604030504040204" pitchFamily="34" charset="0"/>
                <a:ea typeface="Calibri" panose="020F0502020204030204" pitchFamily="34" charset="0"/>
              </a:rPr>
              <a:t>Good quality APDR cycles, including targets in specific </a:t>
            </a:r>
          </a:p>
          <a:p>
            <a:pPr algn="ctr"/>
            <a:r>
              <a:rPr lang="en-GB" sz="2400" dirty="0">
                <a:latin typeface="Verdana" panose="020B0604030504040204" pitchFamily="34" charset="0"/>
                <a:ea typeface="Calibri" panose="020F0502020204030204" pitchFamily="34" charset="0"/>
              </a:rPr>
              <a:t> area of </a:t>
            </a:r>
            <a:r>
              <a:rPr lang="en-GB" sz="2400">
                <a:latin typeface="Verdana" panose="020B0604030504040204" pitchFamily="34" charset="0"/>
                <a:ea typeface="Calibri" panose="020F0502020204030204" pitchFamily="34" charset="0"/>
              </a:rPr>
              <a:t>need and targeted advice, </a:t>
            </a:r>
            <a:r>
              <a:rPr lang="en-GB" sz="2400" dirty="0">
                <a:latin typeface="Verdana" panose="020B0604030504040204" pitchFamily="34" charset="0"/>
                <a:ea typeface="Calibri" panose="020F0502020204030204" pitchFamily="34" charset="0"/>
              </a:rPr>
              <a:t>which have been reviewed</a:t>
            </a:r>
            <a:endParaRPr lang="en-GB" sz="2400" dirty="0">
              <a:latin typeface="Calibri" panose="020F0502020204030204" pitchFamily="34" charset="0"/>
              <a:ea typeface="Calibri" panose="020F0502020204030204" pitchFamily="34" charset="0"/>
            </a:endParaRPr>
          </a:p>
          <a:p>
            <a:pPr marL="342900" indent="-342900" algn="ctr">
              <a:buFont typeface="Arial" panose="020B0604020202020204" pitchFamily="34" charset="0"/>
              <a:buChar char="•"/>
            </a:pPr>
            <a:r>
              <a:rPr lang="en-GB" sz="2400" dirty="0">
                <a:latin typeface="Verdana" panose="020B0604030504040204" pitchFamily="34" charset="0"/>
                <a:ea typeface="Calibri" panose="020F0502020204030204" pitchFamily="34" charset="0"/>
              </a:rPr>
              <a:t>Use of notional SEND budget</a:t>
            </a:r>
            <a:endParaRPr lang="en-GB" sz="2400" dirty="0">
              <a:latin typeface="Calibri" panose="020F0502020204030204" pitchFamily="34" charset="0"/>
              <a:ea typeface="Calibri" panose="020F0502020204030204" pitchFamily="34" charset="0"/>
            </a:endParaRPr>
          </a:p>
          <a:p>
            <a:pPr algn="ctr"/>
            <a:endParaRPr lang="en-GB" sz="2400" dirty="0"/>
          </a:p>
        </p:txBody>
      </p:sp>
    </p:spTree>
    <p:extLst>
      <p:ext uri="{BB962C8B-B14F-4D97-AF65-F5344CB8AC3E}">
        <p14:creationId xmlns:p14="http://schemas.microsoft.com/office/powerpoint/2010/main" val="326561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lstStyle/>
          <a:p>
            <a:r>
              <a:rPr lang="en-GB" dirty="0"/>
              <a:t>The Role of The LMG</a:t>
            </a:r>
          </a:p>
        </p:txBody>
      </p:sp>
    </p:spTree>
    <p:extLst>
      <p:ext uri="{BB962C8B-B14F-4D97-AF65-F5344CB8AC3E}">
        <p14:creationId xmlns:p14="http://schemas.microsoft.com/office/powerpoint/2010/main" val="170143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916D2-35BF-531D-148C-2587D34A277A}"/>
              </a:ext>
            </a:extLst>
          </p:cNvPr>
          <p:cNvSpPr>
            <a:spLocks noGrp="1"/>
          </p:cNvSpPr>
          <p:nvPr>
            <p:ph type="sldNum" sz="quarter" idx="4"/>
          </p:nvPr>
        </p:nvSpPr>
        <p:spPr/>
        <p:txBody>
          <a:bodyPr/>
          <a:lstStyle/>
          <a:p>
            <a:fld id="{4355F0BC-E4B4-6141-ACA6-9E8905137EE3}" type="slidenum">
              <a:rPr lang="en-US" smtClean="0"/>
              <a:pPr/>
              <a:t>18</a:t>
            </a:fld>
            <a:endParaRPr lang="en-US"/>
          </a:p>
        </p:txBody>
      </p:sp>
      <p:sp>
        <p:nvSpPr>
          <p:cNvPr id="5" name="TextBox 4">
            <a:extLst>
              <a:ext uri="{FF2B5EF4-FFF2-40B4-BE49-F238E27FC236}">
                <a16:creationId xmlns:a16="http://schemas.microsoft.com/office/drawing/2014/main" id="{73E2DA49-0C70-B023-BF00-F69379ED4D43}"/>
              </a:ext>
            </a:extLst>
          </p:cNvPr>
          <p:cNvSpPr txBox="1"/>
          <p:nvPr/>
        </p:nvSpPr>
        <p:spPr>
          <a:xfrm>
            <a:off x="731519" y="1862857"/>
            <a:ext cx="10598467" cy="3785652"/>
          </a:xfrm>
          <a:prstGeom prst="rect">
            <a:avLst/>
          </a:prstGeom>
          <a:noFill/>
        </p:spPr>
        <p:txBody>
          <a:bodyPr wrap="square">
            <a:spAutoFit/>
          </a:bodyPr>
          <a:lstStyle/>
          <a:p>
            <a:r>
              <a:rPr lang="en-GB" sz="2400" b="1" dirty="0"/>
              <a:t>What is…</a:t>
            </a:r>
          </a:p>
          <a:p>
            <a:endParaRPr lang="en-GB" sz="2400" dirty="0"/>
          </a:p>
          <a:p>
            <a:r>
              <a:rPr lang="en-GB" sz="2400" b="1" dirty="0"/>
              <a:t>The same as now?  </a:t>
            </a:r>
            <a:r>
              <a:rPr lang="en-GB" sz="2400" dirty="0"/>
              <a:t>Strategic lead for the district and needs analysis, voice for the district, hub monitoring, feed up/down to and from ISPB, consider individual escalations, allocation of strategic finance.</a:t>
            </a:r>
          </a:p>
          <a:p>
            <a:endParaRPr lang="en-GB" sz="2400" b="1" dirty="0"/>
          </a:p>
          <a:p>
            <a:r>
              <a:rPr lang="en-GB" sz="2400" b="1" dirty="0"/>
              <a:t>Different?  </a:t>
            </a:r>
            <a:r>
              <a:rPr lang="en-GB" sz="2400" dirty="0"/>
              <a:t>No INF considerations, no direct engagement of specialist outreach but involvement in the EAPDR decision making process via a central EAPDR panel (at least initially we won’t ask LMGs to consider all their hubs’ recommendations), monitor district engagement with EAPDR and Whole School SEND developments.</a:t>
            </a:r>
          </a:p>
        </p:txBody>
      </p:sp>
      <p:sp>
        <p:nvSpPr>
          <p:cNvPr id="7" name="Title 1">
            <a:extLst>
              <a:ext uri="{FF2B5EF4-FFF2-40B4-BE49-F238E27FC236}">
                <a16:creationId xmlns:a16="http://schemas.microsoft.com/office/drawing/2014/main" id="{4CE6170F-8828-F216-2CEF-F8262D462C48}"/>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a:t>The Role of the LMG</a:t>
            </a:r>
            <a:endParaRPr lang="en-GB" dirty="0"/>
          </a:p>
        </p:txBody>
      </p:sp>
    </p:spTree>
    <p:extLst>
      <p:ext uri="{BB962C8B-B14F-4D97-AF65-F5344CB8AC3E}">
        <p14:creationId xmlns:p14="http://schemas.microsoft.com/office/powerpoint/2010/main" val="213937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lstStyle/>
          <a:p>
            <a:r>
              <a:rPr lang="en-GB" dirty="0"/>
              <a:t>The Role of The ISPB</a:t>
            </a:r>
          </a:p>
        </p:txBody>
      </p:sp>
    </p:spTree>
    <p:extLst>
      <p:ext uri="{BB962C8B-B14F-4D97-AF65-F5344CB8AC3E}">
        <p14:creationId xmlns:p14="http://schemas.microsoft.com/office/powerpoint/2010/main" val="317980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normAutofit fontScale="90000"/>
          </a:bodyPr>
          <a:lstStyle/>
          <a:p>
            <a:r>
              <a:rPr lang="en-GB" dirty="0"/>
              <a:t>Introduction</a:t>
            </a:r>
            <a:br>
              <a:rPr lang="en-GB" dirty="0"/>
            </a:br>
            <a:br>
              <a:rPr lang="en-GB" dirty="0"/>
            </a:br>
            <a:r>
              <a:rPr lang="en-GB" sz="2200" dirty="0"/>
              <a:t>Dr Halit Hulusi, Head of SEND</a:t>
            </a:r>
          </a:p>
        </p:txBody>
      </p:sp>
    </p:spTree>
    <p:extLst>
      <p:ext uri="{BB962C8B-B14F-4D97-AF65-F5344CB8AC3E}">
        <p14:creationId xmlns:p14="http://schemas.microsoft.com/office/powerpoint/2010/main" val="2130708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916D2-35BF-531D-148C-2587D34A277A}"/>
              </a:ext>
            </a:extLst>
          </p:cNvPr>
          <p:cNvSpPr>
            <a:spLocks noGrp="1"/>
          </p:cNvSpPr>
          <p:nvPr>
            <p:ph type="sldNum" sz="quarter" idx="4"/>
          </p:nvPr>
        </p:nvSpPr>
        <p:spPr/>
        <p:txBody>
          <a:bodyPr/>
          <a:lstStyle/>
          <a:p>
            <a:fld id="{4355F0BC-E4B4-6141-ACA6-9E8905137EE3}" type="slidenum">
              <a:rPr lang="en-US" smtClean="0"/>
              <a:pPr/>
              <a:t>20</a:t>
            </a:fld>
            <a:endParaRPr lang="en-US"/>
          </a:p>
        </p:txBody>
      </p:sp>
      <p:sp>
        <p:nvSpPr>
          <p:cNvPr id="7" name="Title 1">
            <a:extLst>
              <a:ext uri="{FF2B5EF4-FFF2-40B4-BE49-F238E27FC236}">
                <a16:creationId xmlns:a16="http://schemas.microsoft.com/office/drawing/2014/main" id="{4CE6170F-8828-F216-2CEF-F8262D462C48}"/>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dirty="0"/>
              <a:t>The Role of the ISPB</a:t>
            </a:r>
          </a:p>
        </p:txBody>
      </p:sp>
      <p:sp>
        <p:nvSpPr>
          <p:cNvPr id="3" name="TextBox 2">
            <a:extLst>
              <a:ext uri="{FF2B5EF4-FFF2-40B4-BE49-F238E27FC236}">
                <a16:creationId xmlns:a16="http://schemas.microsoft.com/office/drawing/2014/main" id="{BC03D5B6-21FC-8B46-0B85-706F667F7482}"/>
              </a:ext>
            </a:extLst>
          </p:cNvPr>
          <p:cNvSpPr txBox="1"/>
          <p:nvPr/>
        </p:nvSpPr>
        <p:spPr>
          <a:xfrm>
            <a:off x="1151206" y="1690688"/>
            <a:ext cx="9889588" cy="4524315"/>
          </a:xfrm>
          <a:prstGeom prst="rect">
            <a:avLst/>
          </a:prstGeom>
          <a:noFill/>
        </p:spPr>
        <p:txBody>
          <a:bodyPr wrap="square">
            <a:spAutoFit/>
          </a:bodyPr>
          <a:lstStyle/>
          <a:p>
            <a:r>
              <a:rPr lang="en-GB" sz="2400" b="1" dirty="0"/>
              <a:t>What is….</a:t>
            </a:r>
          </a:p>
          <a:p>
            <a:endParaRPr lang="en-GB" sz="2400" b="1" dirty="0"/>
          </a:p>
          <a:p>
            <a:r>
              <a:rPr lang="en-GB" sz="2400" b="1" dirty="0"/>
              <a:t>The same?  </a:t>
            </a:r>
            <a:r>
              <a:rPr lang="en-GB" sz="2400" dirty="0"/>
              <a:t>ISPB continues to be the governance layer of the S&amp;I District Model, receiving reports/updates/information from LMG in order to monitor strategy and outcomes for the district and act as a conduit to the wider LA SEND and Inclusion system. ISPB will still need to monitor strategic spending in their district.</a:t>
            </a:r>
          </a:p>
          <a:p>
            <a:endParaRPr lang="en-GB" sz="2400" b="1" dirty="0"/>
          </a:p>
          <a:p>
            <a:r>
              <a:rPr lang="en-GB" sz="2400" b="1" dirty="0"/>
              <a:t>Different? </a:t>
            </a:r>
            <a:r>
              <a:rPr lang="en-GB" sz="2400" dirty="0"/>
              <a:t>More of the finance will be driven centrally through EAPDR and SEDIS so that aspect of finance will be less direct for ISPBs to consider but ISPB will monitor this aspect through consideration of their district’s engagement with EAPDR/SEDIS.</a:t>
            </a:r>
          </a:p>
        </p:txBody>
      </p:sp>
    </p:spTree>
    <p:extLst>
      <p:ext uri="{BB962C8B-B14F-4D97-AF65-F5344CB8AC3E}">
        <p14:creationId xmlns:p14="http://schemas.microsoft.com/office/powerpoint/2010/main" val="137285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lstStyle/>
          <a:p>
            <a:r>
              <a:rPr lang="en-GB" dirty="0"/>
              <a:t>Commissioning Role</a:t>
            </a:r>
          </a:p>
        </p:txBody>
      </p:sp>
    </p:spTree>
    <p:extLst>
      <p:ext uri="{BB962C8B-B14F-4D97-AF65-F5344CB8AC3E}">
        <p14:creationId xmlns:p14="http://schemas.microsoft.com/office/powerpoint/2010/main" val="75206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916D2-35BF-531D-148C-2587D34A277A}"/>
              </a:ext>
            </a:extLst>
          </p:cNvPr>
          <p:cNvSpPr>
            <a:spLocks noGrp="1"/>
          </p:cNvSpPr>
          <p:nvPr>
            <p:ph type="sldNum" sz="quarter" idx="4"/>
          </p:nvPr>
        </p:nvSpPr>
        <p:spPr/>
        <p:txBody>
          <a:bodyPr/>
          <a:lstStyle/>
          <a:p>
            <a:fld id="{4355F0BC-E4B4-6141-ACA6-9E8905137EE3}" type="slidenum">
              <a:rPr lang="en-US" smtClean="0"/>
              <a:pPr/>
              <a:t>22</a:t>
            </a:fld>
            <a:endParaRPr lang="en-US"/>
          </a:p>
        </p:txBody>
      </p:sp>
      <p:sp>
        <p:nvSpPr>
          <p:cNvPr id="7" name="Title 1">
            <a:extLst>
              <a:ext uri="{FF2B5EF4-FFF2-40B4-BE49-F238E27FC236}">
                <a16:creationId xmlns:a16="http://schemas.microsoft.com/office/drawing/2014/main" id="{4CE6170F-8828-F216-2CEF-F8262D462C48}"/>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dirty="0"/>
              <a:t>Commissioning Role</a:t>
            </a:r>
          </a:p>
        </p:txBody>
      </p:sp>
      <p:sp>
        <p:nvSpPr>
          <p:cNvPr id="5" name="TextBox 4">
            <a:extLst>
              <a:ext uri="{FF2B5EF4-FFF2-40B4-BE49-F238E27FC236}">
                <a16:creationId xmlns:a16="http://schemas.microsoft.com/office/drawing/2014/main" id="{A19B0DF4-6C68-7B41-B174-C802F21D1582}"/>
              </a:ext>
            </a:extLst>
          </p:cNvPr>
          <p:cNvSpPr txBox="1"/>
          <p:nvPr/>
        </p:nvSpPr>
        <p:spPr>
          <a:xfrm>
            <a:off x="1552135" y="1504632"/>
            <a:ext cx="9087729" cy="4524315"/>
          </a:xfrm>
          <a:prstGeom prst="rect">
            <a:avLst/>
          </a:prstGeom>
          <a:noFill/>
        </p:spPr>
        <p:txBody>
          <a:bodyPr wrap="square">
            <a:spAutoFit/>
          </a:bodyPr>
          <a:lstStyle/>
          <a:p>
            <a:pPr marL="342900" indent="-342900" algn="ctr">
              <a:buFont typeface="Arial" panose="020B0604020202020204" pitchFamily="34" charset="0"/>
              <a:buChar char="•"/>
            </a:pPr>
            <a:r>
              <a:rPr lang="en-GB" sz="2400" dirty="0"/>
              <a:t>Service districts re strategic spend through the commissioning of services via the new Staffordshire Children and Young People Flexible Framework.</a:t>
            </a:r>
          </a:p>
          <a:p>
            <a:pPr algn="ctr"/>
            <a:endParaRPr lang="en-GB" sz="2400" dirty="0"/>
          </a:p>
          <a:p>
            <a:pPr marL="342900" indent="-342900" algn="ctr">
              <a:buFont typeface="Arial" panose="020B0604020202020204" pitchFamily="34" charset="0"/>
              <a:buChar char="•"/>
            </a:pPr>
            <a:r>
              <a:rPr lang="en-GB" sz="2400" dirty="0"/>
              <a:t>Procurement for specific district requests.</a:t>
            </a:r>
          </a:p>
          <a:p>
            <a:pPr marL="342900" indent="-342900" algn="ctr">
              <a:buFont typeface="Arial" panose="020B0604020202020204" pitchFamily="34" charset="0"/>
              <a:buChar char="•"/>
            </a:pPr>
            <a:endParaRPr lang="en-GB" sz="2400" dirty="0"/>
          </a:p>
          <a:p>
            <a:pPr marL="342900" indent="-342900" algn="ctr">
              <a:buFont typeface="Arial" panose="020B0604020202020204" pitchFamily="34" charset="0"/>
              <a:buChar char="•"/>
            </a:pPr>
            <a:r>
              <a:rPr lang="en-GB" sz="2400" dirty="0"/>
              <a:t>Support EAPDR via procurement of appropriate support requested at the “do” phase.</a:t>
            </a:r>
          </a:p>
          <a:p>
            <a:pPr marL="342900" indent="-342900" algn="ctr">
              <a:buFont typeface="Arial" panose="020B0604020202020204" pitchFamily="34" charset="0"/>
              <a:buChar char="•"/>
            </a:pPr>
            <a:endParaRPr lang="en-GB" sz="2400" dirty="0"/>
          </a:p>
          <a:p>
            <a:pPr marL="342900" indent="-342900" algn="ctr">
              <a:buFont typeface="Arial" panose="020B0604020202020204" pitchFamily="34" charset="0"/>
              <a:buChar char="•"/>
            </a:pPr>
            <a:r>
              <a:rPr lang="en-GB" sz="2400" dirty="0"/>
              <a:t>Developing into 1 commissioning officer role for all 8 districts (under the SEND </a:t>
            </a:r>
            <a:r>
              <a:rPr lang="en-GB" sz="2400"/>
              <a:t>Commissioning Manager) rather </a:t>
            </a:r>
            <a:r>
              <a:rPr lang="en-GB" sz="2400" dirty="0"/>
              <a:t>than 8 commissioners with a district each as part of their wider role.</a:t>
            </a:r>
          </a:p>
        </p:txBody>
      </p:sp>
    </p:spTree>
    <p:extLst>
      <p:ext uri="{BB962C8B-B14F-4D97-AF65-F5344CB8AC3E}">
        <p14:creationId xmlns:p14="http://schemas.microsoft.com/office/powerpoint/2010/main" val="4270590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lstStyle/>
          <a:p>
            <a:r>
              <a:rPr lang="en-GB" dirty="0"/>
              <a:t>Business Support Role</a:t>
            </a:r>
          </a:p>
        </p:txBody>
      </p:sp>
    </p:spTree>
    <p:extLst>
      <p:ext uri="{BB962C8B-B14F-4D97-AF65-F5344CB8AC3E}">
        <p14:creationId xmlns:p14="http://schemas.microsoft.com/office/powerpoint/2010/main" val="684162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916D2-35BF-531D-148C-2587D34A277A}"/>
              </a:ext>
            </a:extLst>
          </p:cNvPr>
          <p:cNvSpPr>
            <a:spLocks noGrp="1"/>
          </p:cNvSpPr>
          <p:nvPr>
            <p:ph type="sldNum" sz="quarter" idx="4"/>
          </p:nvPr>
        </p:nvSpPr>
        <p:spPr/>
        <p:txBody>
          <a:bodyPr/>
          <a:lstStyle/>
          <a:p>
            <a:fld id="{4355F0BC-E4B4-6141-ACA6-9E8905137EE3}" type="slidenum">
              <a:rPr lang="en-US" smtClean="0"/>
              <a:pPr/>
              <a:t>24</a:t>
            </a:fld>
            <a:endParaRPr lang="en-US"/>
          </a:p>
        </p:txBody>
      </p:sp>
      <p:sp>
        <p:nvSpPr>
          <p:cNvPr id="7" name="Title 1">
            <a:extLst>
              <a:ext uri="{FF2B5EF4-FFF2-40B4-BE49-F238E27FC236}">
                <a16:creationId xmlns:a16="http://schemas.microsoft.com/office/drawing/2014/main" id="{4CE6170F-8828-F216-2CEF-F8262D462C48}"/>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dirty="0"/>
              <a:t>Business Support Role</a:t>
            </a:r>
          </a:p>
        </p:txBody>
      </p:sp>
      <p:sp>
        <p:nvSpPr>
          <p:cNvPr id="3" name="TextBox 2">
            <a:extLst>
              <a:ext uri="{FF2B5EF4-FFF2-40B4-BE49-F238E27FC236}">
                <a16:creationId xmlns:a16="http://schemas.microsoft.com/office/drawing/2014/main" id="{ACB7E0F6-8BF3-F64F-A969-2D570A4F7A70}"/>
              </a:ext>
            </a:extLst>
          </p:cNvPr>
          <p:cNvSpPr txBox="1"/>
          <p:nvPr/>
        </p:nvSpPr>
        <p:spPr>
          <a:xfrm>
            <a:off x="1209821" y="1862857"/>
            <a:ext cx="9720775" cy="4524315"/>
          </a:xfrm>
          <a:prstGeom prst="rect">
            <a:avLst/>
          </a:prstGeom>
          <a:noFill/>
        </p:spPr>
        <p:txBody>
          <a:bodyPr wrap="square">
            <a:spAutoFit/>
          </a:bodyPr>
          <a:lstStyle/>
          <a:p>
            <a:r>
              <a:rPr lang="en-GB" sz="2400" b="1" dirty="0"/>
              <a:t>What is….</a:t>
            </a:r>
          </a:p>
          <a:p>
            <a:endParaRPr lang="en-GB" sz="2400" b="1" dirty="0"/>
          </a:p>
          <a:p>
            <a:r>
              <a:rPr lang="en-GB" sz="2400" b="1" dirty="0"/>
              <a:t>Same?  </a:t>
            </a:r>
            <a:r>
              <a:rPr lang="en-GB" sz="2400" dirty="0"/>
              <a:t>Manage all meetings as now with EPDO and Chair of meeting, minute/record actions from meetings and distribute accordingly.</a:t>
            </a:r>
          </a:p>
          <a:p>
            <a:endParaRPr lang="en-GB" sz="2400" dirty="0"/>
          </a:p>
          <a:p>
            <a:r>
              <a:rPr lang="en-GB" sz="2400" b="1" dirty="0"/>
              <a:t>New/Interim? </a:t>
            </a:r>
            <a:r>
              <a:rPr lang="en-GB" sz="2400" dirty="0"/>
              <a:t>Managing the process of the interim Word based “one form” liaising with a central panel business support officer.*</a:t>
            </a:r>
          </a:p>
          <a:p>
            <a:endParaRPr lang="en-GB" sz="2400" dirty="0"/>
          </a:p>
          <a:p>
            <a:r>
              <a:rPr lang="en-GB" sz="2400" b="1" dirty="0"/>
              <a:t>New/Future?  </a:t>
            </a:r>
            <a:r>
              <a:rPr lang="en-GB" sz="2400" dirty="0"/>
              <a:t>Manage referrals and EAPDR requests/recommendations on the new online “one form” from September 2024.</a:t>
            </a:r>
          </a:p>
          <a:p>
            <a:endParaRPr lang="en-GB" sz="2400" dirty="0"/>
          </a:p>
          <a:p>
            <a:r>
              <a:rPr lang="en-GB" sz="2400" i="1" dirty="0"/>
              <a:t>* a specific training session will be delivered on this </a:t>
            </a:r>
          </a:p>
        </p:txBody>
      </p:sp>
    </p:spTree>
    <p:extLst>
      <p:ext uri="{BB962C8B-B14F-4D97-AF65-F5344CB8AC3E}">
        <p14:creationId xmlns:p14="http://schemas.microsoft.com/office/powerpoint/2010/main" val="115276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lstStyle/>
          <a:p>
            <a:r>
              <a:rPr lang="en-GB" dirty="0"/>
              <a:t>EPDO Role</a:t>
            </a:r>
          </a:p>
        </p:txBody>
      </p:sp>
    </p:spTree>
    <p:extLst>
      <p:ext uri="{BB962C8B-B14F-4D97-AF65-F5344CB8AC3E}">
        <p14:creationId xmlns:p14="http://schemas.microsoft.com/office/powerpoint/2010/main" val="3522578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916D2-35BF-531D-148C-2587D34A277A}"/>
              </a:ext>
            </a:extLst>
          </p:cNvPr>
          <p:cNvSpPr>
            <a:spLocks noGrp="1"/>
          </p:cNvSpPr>
          <p:nvPr>
            <p:ph type="sldNum" sz="quarter" idx="4"/>
          </p:nvPr>
        </p:nvSpPr>
        <p:spPr/>
        <p:txBody>
          <a:bodyPr/>
          <a:lstStyle/>
          <a:p>
            <a:fld id="{4355F0BC-E4B4-6141-ACA6-9E8905137EE3}" type="slidenum">
              <a:rPr lang="en-US" smtClean="0"/>
              <a:pPr/>
              <a:t>26</a:t>
            </a:fld>
            <a:endParaRPr lang="en-US"/>
          </a:p>
        </p:txBody>
      </p:sp>
      <p:sp>
        <p:nvSpPr>
          <p:cNvPr id="7" name="Title 1">
            <a:extLst>
              <a:ext uri="{FF2B5EF4-FFF2-40B4-BE49-F238E27FC236}">
                <a16:creationId xmlns:a16="http://schemas.microsoft.com/office/drawing/2014/main" id="{4CE6170F-8828-F216-2CEF-F8262D462C48}"/>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dirty="0"/>
              <a:t>EPDO Role</a:t>
            </a:r>
          </a:p>
        </p:txBody>
      </p:sp>
      <p:sp>
        <p:nvSpPr>
          <p:cNvPr id="5" name="TextBox 4">
            <a:extLst>
              <a:ext uri="{FF2B5EF4-FFF2-40B4-BE49-F238E27FC236}">
                <a16:creationId xmlns:a16="http://schemas.microsoft.com/office/drawing/2014/main" id="{2D467F39-1399-2D9D-0310-115428A8FF2F}"/>
              </a:ext>
            </a:extLst>
          </p:cNvPr>
          <p:cNvSpPr txBox="1"/>
          <p:nvPr/>
        </p:nvSpPr>
        <p:spPr>
          <a:xfrm>
            <a:off x="1193409" y="1846611"/>
            <a:ext cx="9805181" cy="4154984"/>
          </a:xfrm>
          <a:prstGeom prst="rect">
            <a:avLst/>
          </a:prstGeom>
          <a:noFill/>
        </p:spPr>
        <p:txBody>
          <a:bodyPr wrap="square">
            <a:spAutoFit/>
          </a:bodyPr>
          <a:lstStyle/>
          <a:p>
            <a:r>
              <a:rPr lang="en-GB" sz="2400" b="1" dirty="0"/>
              <a:t>What is….</a:t>
            </a:r>
          </a:p>
          <a:p>
            <a:endParaRPr lang="en-GB" sz="2400" b="1" dirty="0"/>
          </a:p>
          <a:p>
            <a:r>
              <a:rPr lang="en-GB" sz="2400" b="1" dirty="0"/>
              <a:t>Same?  </a:t>
            </a:r>
            <a:r>
              <a:rPr lang="en-GB" sz="2400" dirty="0"/>
              <a:t>Manage all meetings as now with Business Support and Chair of meeting, carry out usual background checks, support the meetings with advice based on EPDO experience and expertise.</a:t>
            </a:r>
          </a:p>
          <a:p>
            <a:endParaRPr lang="en-GB" sz="2400" dirty="0"/>
          </a:p>
          <a:p>
            <a:r>
              <a:rPr lang="en-GB" sz="2400" b="1" dirty="0"/>
              <a:t>New/Interim? </a:t>
            </a:r>
            <a:r>
              <a:rPr lang="en-GB" sz="2400" dirty="0"/>
              <a:t>Supporting with the initial EAPDR process based on the interim Word based “one form”.</a:t>
            </a:r>
          </a:p>
          <a:p>
            <a:endParaRPr lang="en-GB" sz="2400" dirty="0"/>
          </a:p>
          <a:p>
            <a:r>
              <a:rPr lang="en-GB" sz="2400" b="1" dirty="0"/>
              <a:t>New/Future?  </a:t>
            </a:r>
            <a:r>
              <a:rPr lang="en-GB" sz="2400" dirty="0"/>
              <a:t>Support with referrals and EAPDR requests/recommendations on the new online “one form” from September 2024.</a:t>
            </a:r>
          </a:p>
        </p:txBody>
      </p:sp>
    </p:spTree>
    <p:extLst>
      <p:ext uri="{BB962C8B-B14F-4D97-AF65-F5344CB8AC3E}">
        <p14:creationId xmlns:p14="http://schemas.microsoft.com/office/powerpoint/2010/main" val="2834294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lstStyle/>
          <a:p>
            <a:r>
              <a:rPr lang="en-GB" dirty="0"/>
              <a:t>Moving Forward</a:t>
            </a:r>
          </a:p>
        </p:txBody>
      </p:sp>
    </p:spTree>
    <p:extLst>
      <p:ext uri="{BB962C8B-B14F-4D97-AF65-F5344CB8AC3E}">
        <p14:creationId xmlns:p14="http://schemas.microsoft.com/office/powerpoint/2010/main" val="109742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916D2-35BF-531D-148C-2587D34A277A}"/>
              </a:ext>
            </a:extLst>
          </p:cNvPr>
          <p:cNvSpPr>
            <a:spLocks noGrp="1"/>
          </p:cNvSpPr>
          <p:nvPr>
            <p:ph type="sldNum" sz="quarter" idx="4"/>
          </p:nvPr>
        </p:nvSpPr>
        <p:spPr/>
        <p:txBody>
          <a:bodyPr/>
          <a:lstStyle/>
          <a:p>
            <a:fld id="{4355F0BC-E4B4-6141-ACA6-9E8905137EE3}" type="slidenum">
              <a:rPr lang="en-US" smtClean="0"/>
              <a:pPr/>
              <a:t>28</a:t>
            </a:fld>
            <a:endParaRPr lang="en-US"/>
          </a:p>
        </p:txBody>
      </p:sp>
      <p:sp>
        <p:nvSpPr>
          <p:cNvPr id="7" name="Title 1">
            <a:extLst>
              <a:ext uri="{FF2B5EF4-FFF2-40B4-BE49-F238E27FC236}">
                <a16:creationId xmlns:a16="http://schemas.microsoft.com/office/drawing/2014/main" id="{4CE6170F-8828-F216-2CEF-F8262D462C48}"/>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dirty="0"/>
              <a:t>Moving Forward</a:t>
            </a:r>
          </a:p>
        </p:txBody>
      </p:sp>
      <p:sp>
        <p:nvSpPr>
          <p:cNvPr id="3" name="TextBox 2">
            <a:extLst>
              <a:ext uri="{FF2B5EF4-FFF2-40B4-BE49-F238E27FC236}">
                <a16:creationId xmlns:a16="http://schemas.microsoft.com/office/drawing/2014/main" id="{7D108307-90BA-A70D-D0B4-1171EB0B624B}"/>
              </a:ext>
            </a:extLst>
          </p:cNvPr>
          <p:cNvSpPr txBox="1"/>
          <p:nvPr/>
        </p:nvSpPr>
        <p:spPr>
          <a:xfrm>
            <a:off x="1334086" y="1351508"/>
            <a:ext cx="9523828" cy="4154984"/>
          </a:xfrm>
          <a:prstGeom prst="rect">
            <a:avLst/>
          </a:prstGeom>
          <a:noFill/>
        </p:spPr>
        <p:txBody>
          <a:bodyPr wrap="square">
            <a:spAutoFit/>
          </a:bodyPr>
          <a:lstStyle/>
          <a:p>
            <a:r>
              <a:rPr lang="en-GB" sz="2400" dirty="0"/>
              <a:t>The EAPDR Pathway is part of a change in process and practise which we expect to be transformational within the SEND and Inclusion system in Staffordshire.</a:t>
            </a:r>
          </a:p>
          <a:p>
            <a:endParaRPr lang="en-GB" sz="2400" dirty="0"/>
          </a:p>
          <a:p>
            <a:r>
              <a:rPr lang="en-GB" sz="2400" dirty="0"/>
              <a:t>As such it challenges us and our systems and processes.</a:t>
            </a:r>
          </a:p>
          <a:p>
            <a:endParaRPr lang="en-GB" sz="2400" dirty="0"/>
          </a:p>
          <a:p>
            <a:r>
              <a:rPr lang="en-GB" sz="2400" dirty="0"/>
              <a:t>We recognise risks to address and that there will be further risk to manage as we develop.</a:t>
            </a:r>
          </a:p>
          <a:p>
            <a:endParaRPr lang="en-GB" sz="2400" dirty="0"/>
          </a:p>
          <a:p>
            <a:r>
              <a:rPr lang="en-GB" sz="2400" dirty="0"/>
              <a:t>We are immensely grateful for all the passion, commitment and hard work from all those involved in the S&amp;I District Model.</a:t>
            </a:r>
          </a:p>
        </p:txBody>
      </p:sp>
    </p:spTree>
    <p:extLst>
      <p:ext uri="{BB962C8B-B14F-4D97-AF65-F5344CB8AC3E}">
        <p14:creationId xmlns:p14="http://schemas.microsoft.com/office/powerpoint/2010/main" val="309619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lstStyle/>
          <a:p>
            <a:r>
              <a:rPr lang="en-GB" dirty="0"/>
              <a:t>Q&amp;A</a:t>
            </a:r>
          </a:p>
        </p:txBody>
      </p:sp>
    </p:spTree>
    <p:extLst>
      <p:ext uri="{BB962C8B-B14F-4D97-AF65-F5344CB8AC3E}">
        <p14:creationId xmlns:p14="http://schemas.microsoft.com/office/powerpoint/2010/main" val="40812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41621F-F6CC-F76A-52FC-C46F9FF8D8C3}"/>
              </a:ext>
            </a:extLst>
          </p:cNvPr>
          <p:cNvSpPr>
            <a:spLocks noGrp="1"/>
          </p:cNvSpPr>
          <p:nvPr>
            <p:ph type="sldNum" sz="quarter" idx="4"/>
          </p:nvPr>
        </p:nvSpPr>
        <p:spPr/>
        <p:txBody>
          <a:bodyPr/>
          <a:lstStyle/>
          <a:p>
            <a:fld id="{4355F0BC-E4B4-6141-ACA6-9E8905137EE3}" type="slidenum">
              <a:rPr lang="en-US" smtClean="0"/>
              <a:pPr/>
              <a:t>3</a:t>
            </a:fld>
            <a:endParaRPr lang="en-US"/>
          </a:p>
        </p:txBody>
      </p:sp>
      <p:sp>
        <p:nvSpPr>
          <p:cNvPr id="3" name="TextBox 2">
            <a:extLst>
              <a:ext uri="{FF2B5EF4-FFF2-40B4-BE49-F238E27FC236}">
                <a16:creationId xmlns:a16="http://schemas.microsoft.com/office/drawing/2014/main" id="{81D50964-B97F-4140-4F91-EEA1E7E002E2}"/>
              </a:ext>
            </a:extLst>
          </p:cNvPr>
          <p:cNvSpPr txBox="1"/>
          <p:nvPr/>
        </p:nvSpPr>
        <p:spPr>
          <a:xfrm>
            <a:off x="1003495" y="1012954"/>
            <a:ext cx="10185009" cy="4832092"/>
          </a:xfrm>
          <a:prstGeom prst="rect">
            <a:avLst/>
          </a:prstGeom>
          <a:noFill/>
        </p:spPr>
        <p:txBody>
          <a:bodyPr wrap="square">
            <a:spAutoFit/>
          </a:bodyPr>
          <a:lstStyle/>
          <a:p>
            <a:pPr algn="ctr"/>
            <a:r>
              <a:rPr lang="en-GB" sz="2800" b="1" dirty="0">
                <a:solidFill>
                  <a:srgbClr val="002060"/>
                </a:solidFill>
              </a:rPr>
              <a:t>Dr Halit Hulusi, Head of SEND, Staffordshire County Council:</a:t>
            </a:r>
            <a:endParaRPr lang="en-GB" sz="2800" dirty="0">
              <a:solidFill>
                <a:srgbClr val="002060"/>
              </a:solidFill>
            </a:endParaRPr>
          </a:p>
          <a:p>
            <a:pPr marL="285750" indent="-285750" algn="ctr">
              <a:buFont typeface="Arial" panose="020B0604020202020204" pitchFamily="34" charset="0"/>
              <a:buChar char="•"/>
            </a:pPr>
            <a:endParaRPr lang="en-GB" sz="2800" dirty="0">
              <a:solidFill>
                <a:srgbClr val="002060"/>
              </a:solidFill>
            </a:endParaRPr>
          </a:p>
          <a:p>
            <a:pPr marL="285750" indent="-285750" algn="ctr">
              <a:buFont typeface="Arial" panose="020B0604020202020204" pitchFamily="34" charset="0"/>
              <a:buChar char="•"/>
            </a:pPr>
            <a:r>
              <a:rPr lang="en-GB" sz="2800" dirty="0">
                <a:solidFill>
                  <a:srgbClr val="002060"/>
                </a:solidFill>
              </a:rPr>
              <a:t>Purpose of the session</a:t>
            </a:r>
          </a:p>
          <a:p>
            <a:pPr algn="ctr"/>
            <a:endParaRPr lang="en-GB" sz="2800" dirty="0">
              <a:solidFill>
                <a:srgbClr val="002060"/>
              </a:solidFill>
            </a:endParaRPr>
          </a:p>
          <a:p>
            <a:pPr marL="285750" indent="-285750" algn="ctr">
              <a:buFont typeface="Arial" panose="020B0604020202020204" pitchFamily="34" charset="0"/>
              <a:buChar char="•"/>
            </a:pPr>
            <a:r>
              <a:rPr lang="en-GB" sz="2800" dirty="0">
                <a:solidFill>
                  <a:srgbClr val="002060"/>
                </a:solidFill>
              </a:rPr>
              <a:t>Questions: Please ask your questions via Teams chat, and give a thumbs up if you see a question you wanted to ask</a:t>
            </a:r>
          </a:p>
          <a:p>
            <a:pPr algn="ctr"/>
            <a:endParaRPr lang="en-GB" sz="2800" dirty="0">
              <a:solidFill>
                <a:srgbClr val="002060"/>
              </a:solidFill>
            </a:endParaRPr>
          </a:p>
          <a:p>
            <a:pPr marL="285750" indent="-285750" algn="ctr">
              <a:buFont typeface="Arial" panose="020B0604020202020204" pitchFamily="34" charset="0"/>
              <a:buChar char="•"/>
            </a:pPr>
            <a:r>
              <a:rPr lang="en-GB" sz="2800" dirty="0">
                <a:solidFill>
                  <a:srgbClr val="002060"/>
                </a:solidFill>
              </a:rPr>
              <a:t>There may also be time for Q&amp;A, following the presentation</a:t>
            </a:r>
          </a:p>
          <a:p>
            <a:pPr algn="ctr"/>
            <a:endParaRPr lang="en-GB" sz="2800" dirty="0">
              <a:solidFill>
                <a:srgbClr val="002060"/>
              </a:solidFill>
            </a:endParaRPr>
          </a:p>
          <a:p>
            <a:pPr marL="285750" indent="-285750" algn="ctr">
              <a:buFont typeface="Arial" panose="020B0604020202020204" pitchFamily="34" charset="0"/>
              <a:buChar char="•"/>
            </a:pPr>
            <a:r>
              <a:rPr lang="en-GB" sz="2800" dirty="0">
                <a:solidFill>
                  <a:srgbClr val="002060"/>
                </a:solidFill>
              </a:rPr>
              <a:t>FAQ document to be produced and shared following all training sessions</a:t>
            </a:r>
          </a:p>
        </p:txBody>
      </p:sp>
    </p:spTree>
    <p:extLst>
      <p:ext uri="{BB962C8B-B14F-4D97-AF65-F5344CB8AC3E}">
        <p14:creationId xmlns:p14="http://schemas.microsoft.com/office/powerpoint/2010/main" val="123575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41621F-F6CC-F76A-52FC-C46F9FF8D8C3}"/>
              </a:ext>
            </a:extLst>
          </p:cNvPr>
          <p:cNvSpPr>
            <a:spLocks noGrp="1"/>
          </p:cNvSpPr>
          <p:nvPr>
            <p:ph type="sldNum" sz="quarter" idx="4"/>
          </p:nvPr>
        </p:nvSpPr>
        <p:spPr/>
        <p:txBody>
          <a:bodyPr/>
          <a:lstStyle/>
          <a:p>
            <a:fld id="{4355F0BC-E4B4-6141-ACA6-9E8905137EE3}" type="slidenum">
              <a:rPr lang="en-US" smtClean="0"/>
              <a:pPr/>
              <a:t>4</a:t>
            </a:fld>
            <a:endParaRPr lang="en-US"/>
          </a:p>
        </p:txBody>
      </p:sp>
      <p:sp>
        <p:nvSpPr>
          <p:cNvPr id="13" name="Title 1">
            <a:extLst>
              <a:ext uri="{FF2B5EF4-FFF2-40B4-BE49-F238E27FC236}">
                <a16:creationId xmlns:a16="http://schemas.microsoft.com/office/drawing/2014/main" id="{7CDE7321-E9CA-8FCE-F055-78EBAA9D2F24}"/>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dirty="0"/>
              <a:t>This Session Is To Support:</a:t>
            </a:r>
          </a:p>
        </p:txBody>
      </p:sp>
      <p:sp>
        <p:nvSpPr>
          <p:cNvPr id="14" name="Content Placeholder 2">
            <a:extLst>
              <a:ext uri="{FF2B5EF4-FFF2-40B4-BE49-F238E27FC236}">
                <a16:creationId xmlns:a16="http://schemas.microsoft.com/office/drawing/2014/main" id="{ACB46FD3-69BD-7E56-D3AD-43FFA1B378CF}"/>
              </a:ext>
            </a:extLst>
          </p:cNvPr>
          <p:cNvSpPr txBox="1">
            <a:spLocks/>
          </p:cNvSpPr>
          <p:nvPr/>
        </p:nvSpPr>
        <p:spPr>
          <a:xfrm>
            <a:off x="838200" y="1431728"/>
            <a:ext cx="10515600" cy="4351338"/>
          </a:xfrm>
          <a:prstGeom prst="rect">
            <a:avLst/>
          </a:prstGeom>
        </p:spPr>
        <p:txBody>
          <a:bodyPr vert="horz" wrap="none" lIns="0" tIns="0" rIns="0" bIns="0" rtlCol="0" anchor="t" anchorCtr="0">
            <a:noAutofit/>
          </a:bodyPr>
          <a:lstStyle>
            <a:lvl1pPr marL="0" indent="0" algn="r" defTabSz="914400" rtl="0" eaLnBrk="1" latinLnBrk="0" hangingPunct="1">
              <a:lnSpc>
                <a:spcPts val="3560"/>
              </a:lnSpc>
              <a:spcBef>
                <a:spcPts val="1000"/>
              </a:spcBef>
              <a:buClr>
                <a:srgbClr val="1064A2"/>
              </a:buClr>
              <a:buFont typeface="Arial" panose="020B0604020202020204" pitchFamily="34" charset="0"/>
              <a:buNone/>
              <a:tabLst/>
              <a:defRPr sz="1100" b="0" i="0" kern="1200">
                <a:solidFill>
                  <a:srgbClr val="39454B"/>
                </a:solidFill>
                <a:latin typeface="Avenir" panose="02000503020000020003" pitchFamily="2" charset="0"/>
                <a:ea typeface="+mn-ea"/>
                <a:cs typeface="+mn-cs"/>
              </a:defRPr>
            </a:lvl1pPr>
            <a:lvl2pPr marL="457200" indent="0" algn="ctr" defTabSz="914400" rtl="0" eaLnBrk="1" latinLnBrk="0" hangingPunct="1">
              <a:lnSpc>
                <a:spcPct val="100000"/>
              </a:lnSpc>
              <a:spcBef>
                <a:spcPts val="0"/>
              </a:spcBef>
              <a:buClr>
                <a:srgbClr val="1064A2"/>
              </a:buClr>
              <a:buFont typeface="System Font Regular"/>
              <a:buNone/>
              <a:tabLst/>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100000"/>
              </a:lnSpc>
              <a:spcBef>
                <a:spcPts val="1100"/>
              </a:spcBef>
              <a:buFontTx/>
              <a:buNone/>
              <a:tabLst/>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tabLst/>
              <a:defRPr sz="1600" b="1" i="0" kern="1200">
                <a:solidFill>
                  <a:srgbClr val="39454B"/>
                </a:solidFill>
                <a:latin typeface="Avenir Black" panose="02000503020000020003" pitchFamily="2"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ctr">
              <a:buFont typeface="Arial" panose="020B0604020202020204" pitchFamily="34" charset="0"/>
              <a:buChar char="•"/>
            </a:pPr>
            <a:r>
              <a:rPr lang="en-GB" sz="2400" dirty="0"/>
              <a:t>Hub Chairs</a:t>
            </a:r>
          </a:p>
          <a:p>
            <a:pPr marL="342900" indent="-342900" algn="ctr">
              <a:buFont typeface="Arial" panose="020B0604020202020204" pitchFamily="34" charset="0"/>
              <a:buChar char="•"/>
            </a:pPr>
            <a:r>
              <a:rPr lang="en-GB" sz="2400" dirty="0"/>
              <a:t>LMG Chairs</a:t>
            </a:r>
          </a:p>
          <a:p>
            <a:pPr marL="342900" indent="-342900" algn="ctr">
              <a:buFont typeface="Arial" panose="020B0604020202020204" pitchFamily="34" charset="0"/>
              <a:buChar char="•"/>
            </a:pPr>
            <a:r>
              <a:rPr lang="en-GB" sz="2400" dirty="0"/>
              <a:t>ISPB Chairs</a:t>
            </a:r>
          </a:p>
          <a:p>
            <a:pPr marL="342900" indent="-342900" algn="ctr">
              <a:buFont typeface="Arial" panose="020B0604020202020204" pitchFamily="34" charset="0"/>
              <a:buChar char="•"/>
            </a:pPr>
            <a:r>
              <a:rPr lang="en-GB" sz="2400" dirty="0"/>
              <a:t>EPDOs</a:t>
            </a:r>
          </a:p>
          <a:p>
            <a:pPr marL="342900" indent="-342900" algn="ctr">
              <a:buFont typeface="Arial" panose="020B0604020202020204" pitchFamily="34" charset="0"/>
              <a:buChar char="•"/>
            </a:pPr>
            <a:r>
              <a:rPr lang="en-GB" sz="2400" dirty="0"/>
              <a:t>Business Support Officers</a:t>
            </a:r>
          </a:p>
          <a:p>
            <a:pPr marL="342900" indent="-342900" algn="ctr">
              <a:buFont typeface="Arial" panose="020B0604020202020204" pitchFamily="34" charset="0"/>
              <a:buChar char="•"/>
            </a:pPr>
            <a:r>
              <a:rPr lang="en-GB" sz="2400" dirty="0"/>
              <a:t>Commissioners</a:t>
            </a:r>
          </a:p>
          <a:p>
            <a:pPr algn="ctr"/>
            <a:r>
              <a:rPr lang="en-GB" sz="2400" dirty="0"/>
              <a:t>By explaining their role re EAPDR</a:t>
            </a:r>
          </a:p>
        </p:txBody>
      </p:sp>
    </p:spTree>
    <p:extLst>
      <p:ext uri="{BB962C8B-B14F-4D97-AF65-F5344CB8AC3E}">
        <p14:creationId xmlns:p14="http://schemas.microsoft.com/office/powerpoint/2010/main" val="342708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018DE9-97B4-1597-C3A4-7E77E478CE6C}"/>
              </a:ext>
            </a:extLst>
          </p:cNvPr>
          <p:cNvSpPr>
            <a:spLocks noGrp="1"/>
          </p:cNvSpPr>
          <p:nvPr>
            <p:ph type="sldNum" sz="quarter" idx="4"/>
          </p:nvPr>
        </p:nvSpPr>
        <p:spPr/>
        <p:txBody>
          <a:bodyPr/>
          <a:lstStyle/>
          <a:p>
            <a:fld id="{4355F0BC-E4B4-6141-ACA6-9E8905137EE3}" type="slidenum">
              <a:rPr lang="en-US" smtClean="0"/>
              <a:pPr/>
              <a:t>5</a:t>
            </a:fld>
            <a:endParaRPr lang="en-US"/>
          </a:p>
        </p:txBody>
      </p:sp>
      <p:sp>
        <p:nvSpPr>
          <p:cNvPr id="11" name="Title 1">
            <a:extLst>
              <a:ext uri="{FF2B5EF4-FFF2-40B4-BE49-F238E27FC236}">
                <a16:creationId xmlns:a16="http://schemas.microsoft.com/office/drawing/2014/main" id="{C47B41F5-7A81-D004-62EE-831CC5ECEDCB}"/>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a:t>EAPDR: The Why</a:t>
            </a:r>
            <a:endParaRPr lang="en-GB" dirty="0"/>
          </a:p>
        </p:txBody>
      </p:sp>
      <p:sp>
        <p:nvSpPr>
          <p:cNvPr id="12" name="Content Placeholder 2">
            <a:extLst>
              <a:ext uri="{FF2B5EF4-FFF2-40B4-BE49-F238E27FC236}">
                <a16:creationId xmlns:a16="http://schemas.microsoft.com/office/drawing/2014/main" id="{BD499B48-249A-E95A-A3A6-4A0986E545D5}"/>
              </a:ext>
            </a:extLst>
          </p:cNvPr>
          <p:cNvSpPr txBox="1">
            <a:spLocks/>
          </p:cNvSpPr>
          <p:nvPr/>
        </p:nvSpPr>
        <p:spPr>
          <a:xfrm>
            <a:off x="869189" y="1080660"/>
            <a:ext cx="10515600" cy="5499161"/>
          </a:xfrm>
          <a:prstGeom prst="rect">
            <a:avLst/>
          </a:prstGeom>
        </p:spPr>
        <p:txBody>
          <a:bodyPr vert="horz" wrap="none" lIns="0" tIns="0" rIns="0" bIns="0" rtlCol="0" anchor="t" anchorCtr="0">
            <a:noAutofit/>
          </a:bodyPr>
          <a:lstStyle>
            <a:lvl1pPr marL="0" indent="0" algn="r" defTabSz="914400" rtl="0" eaLnBrk="1" latinLnBrk="0" hangingPunct="1">
              <a:lnSpc>
                <a:spcPts val="3560"/>
              </a:lnSpc>
              <a:spcBef>
                <a:spcPts val="1000"/>
              </a:spcBef>
              <a:buClr>
                <a:srgbClr val="1064A2"/>
              </a:buClr>
              <a:buFont typeface="Arial" panose="020B0604020202020204" pitchFamily="34" charset="0"/>
              <a:buNone/>
              <a:tabLst/>
              <a:defRPr sz="1100" b="0" i="0" kern="1200">
                <a:solidFill>
                  <a:srgbClr val="39454B"/>
                </a:solidFill>
                <a:latin typeface="Avenir" panose="02000503020000020003" pitchFamily="2" charset="0"/>
                <a:ea typeface="+mn-ea"/>
                <a:cs typeface="+mn-cs"/>
              </a:defRPr>
            </a:lvl1pPr>
            <a:lvl2pPr marL="457200" indent="0" algn="ctr" defTabSz="914400" rtl="0" eaLnBrk="1" latinLnBrk="0" hangingPunct="1">
              <a:lnSpc>
                <a:spcPct val="100000"/>
              </a:lnSpc>
              <a:spcBef>
                <a:spcPts val="0"/>
              </a:spcBef>
              <a:buClr>
                <a:srgbClr val="1064A2"/>
              </a:buClr>
              <a:buFont typeface="System Font Regular"/>
              <a:buNone/>
              <a:tabLst/>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100000"/>
              </a:lnSpc>
              <a:spcBef>
                <a:spcPts val="1100"/>
              </a:spcBef>
              <a:buFontTx/>
              <a:buNone/>
              <a:tabLst/>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tabLst/>
              <a:defRPr sz="1600" b="1" i="0" kern="1200">
                <a:solidFill>
                  <a:srgbClr val="39454B"/>
                </a:solidFill>
                <a:latin typeface="Avenir Black" panose="02000503020000020003" pitchFamily="2"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3200" dirty="0"/>
              <a:t>Our North Stars </a:t>
            </a:r>
          </a:p>
          <a:p>
            <a:pPr algn="ctr" fontAlgn="base">
              <a:buFont typeface="Arial" panose="020B0604020202020204" pitchFamily="34" charset="0"/>
              <a:buChar char="•"/>
            </a:pPr>
            <a:r>
              <a:rPr lang="en-GB" sz="2400" dirty="0">
                <a:solidFill>
                  <a:srgbClr val="000000"/>
                </a:solidFill>
                <a:latin typeface="Calibri" panose="020F0502020204030204" pitchFamily="34" charset="0"/>
              </a:rPr>
              <a:t>To improve the quality of the pre statutory assessment and APDR model</a:t>
            </a:r>
            <a:r>
              <a:rPr lang="en-US" sz="2400" dirty="0">
                <a:solidFill>
                  <a:srgbClr val="000000"/>
                </a:solidFill>
                <a:latin typeface="Calibri" panose="020F0502020204030204" pitchFamily="34" charset="0"/>
              </a:rPr>
              <a:t>​</a:t>
            </a:r>
            <a:endParaRPr lang="en-US" sz="2400" dirty="0">
              <a:solidFill>
                <a:srgbClr val="000000"/>
              </a:solidFill>
              <a:latin typeface="Arial" panose="020B0604020202020204" pitchFamily="34" charset="0"/>
            </a:endParaRPr>
          </a:p>
          <a:p>
            <a:pPr algn="ctr" fontAlgn="base">
              <a:buFont typeface="Arial" panose="020B0604020202020204" pitchFamily="34" charset="0"/>
              <a:buChar char="•"/>
            </a:pPr>
            <a:r>
              <a:rPr lang="en-GB" sz="2400" dirty="0">
                <a:solidFill>
                  <a:srgbClr val="000000"/>
                </a:solidFill>
                <a:latin typeface="Calibri" panose="020F0502020204030204" pitchFamily="34" charset="0"/>
              </a:rPr>
              <a:t>To have earlier support to meet the needs of children, including non-statutory support</a:t>
            </a:r>
            <a:r>
              <a:rPr lang="en-US" sz="2400" dirty="0">
                <a:solidFill>
                  <a:srgbClr val="000000"/>
                </a:solidFill>
                <a:latin typeface="Calibri" panose="020F0502020204030204" pitchFamily="34" charset="0"/>
              </a:rPr>
              <a:t>​</a:t>
            </a:r>
            <a:endParaRPr lang="en-US" sz="2400" dirty="0">
              <a:solidFill>
                <a:srgbClr val="000000"/>
              </a:solidFill>
              <a:latin typeface="Arial" panose="020B0604020202020204" pitchFamily="34" charset="0"/>
            </a:endParaRPr>
          </a:p>
          <a:p>
            <a:pPr algn="ctr" fontAlgn="base">
              <a:buFont typeface="Arial" panose="020B0604020202020204" pitchFamily="34" charset="0"/>
              <a:buChar char="•"/>
            </a:pPr>
            <a:r>
              <a:rPr lang="en-GB" sz="2400" dirty="0">
                <a:solidFill>
                  <a:srgbClr val="000000"/>
                </a:solidFill>
                <a:latin typeface="Calibri" panose="020F0502020204030204" pitchFamily="34" charset="0"/>
              </a:rPr>
              <a:t>To improve co-production in the assessment and review approach</a:t>
            </a:r>
            <a:r>
              <a:rPr lang="en-US" sz="2400" dirty="0">
                <a:solidFill>
                  <a:srgbClr val="000000"/>
                </a:solidFill>
                <a:latin typeface="Calibri" panose="020F0502020204030204" pitchFamily="34" charset="0"/>
              </a:rPr>
              <a:t>​</a:t>
            </a:r>
            <a:endParaRPr lang="en-US" sz="2400" dirty="0">
              <a:solidFill>
                <a:srgbClr val="000000"/>
              </a:solidFill>
              <a:latin typeface="Arial" panose="020B0604020202020204" pitchFamily="34" charset="0"/>
            </a:endParaRPr>
          </a:p>
          <a:p>
            <a:pPr algn="ctr" fontAlgn="base">
              <a:buFont typeface="Arial" panose="020B0604020202020204" pitchFamily="34" charset="0"/>
              <a:buChar char="•"/>
            </a:pPr>
            <a:r>
              <a:rPr lang="en-GB" sz="2400" dirty="0">
                <a:solidFill>
                  <a:srgbClr val="000000"/>
                </a:solidFill>
                <a:latin typeface="Calibri" panose="020F0502020204030204" pitchFamily="34" charset="0"/>
              </a:rPr>
              <a:t>To improve timeliness of EHCNA’s, and to ensure the right children receive the right support </a:t>
            </a:r>
            <a:r>
              <a:rPr lang="en-US" sz="2400" dirty="0">
                <a:solidFill>
                  <a:srgbClr val="000000"/>
                </a:solidFill>
                <a:latin typeface="Calibri" panose="020F0502020204030204" pitchFamily="34" charset="0"/>
              </a:rPr>
              <a:t>​</a:t>
            </a:r>
            <a:endParaRPr lang="en-US" sz="2400" dirty="0">
              <a:solidFill>
                <a:srgbClr val="000000"/>
              </a:solidFill>
              <a:latin typeface="Arial" panose="020B0604020202020204" pitchFamily="34" charset="0"/>
            </a:endParaRPr>
          </a:p>
          <a:p>
            <a:pPr algn="ctr" fontAlgn="base">
              <a:buFont typeface="Arial" panose="020B0604020202020204" pitchFamily="34" charset="0"/>
              <a:buChar char="•"/>
            </a:pPr>
            <a:r>
              <a:rPr lang="en-GB" sz="2400" dirty="0">
                <a:solidFill>
                  <a:srgbClr val="000000"/>
                </a:solidFill>
                <a:latin typeface="Calibri" panose="020F0502020204030204" pitchFamily="34" charset="0"/>
              </a:rPr>
              <a:t>To improve the quality of EHCNA’s</a:t>
            </a:r>
            <a:r>
              <a:rPr lang="en-US" sz="2400" dirty="0">
                <a:solidFill>
                  <a:srgbClr val="000000"/>
                </a:solidFill>
                <a:latin typeface="Calibri" panose="020F0502020204030204" pitchFamily="34" charset="0"/>
              </a:rPr>
              <a:t>​</a:t>
            </a:r>
            <a:endParaRPr lang="en-US" sz="2400" dirty="0">
              <a:solidFill>
                <a:srgbClr val="000000"/>
              </a:solidFill>
              <a:latin typeface="Arial" panose="020B0604020202020204" pitchFamily="34" charset="0"/>
            </a:endParaRPr>
          </a:p>
          <a:p>
            <a:pPr algn="ctr" fontAlgn="base">
              <a:buFont typeface="Arial" panose="020B0604020202020204" pitchFamily="34" charset="0"/>
              <a:buChar char="•"/>
            </a:pPr>
            <a:r>
              <a:rPr lang="en-GB" sz="2400" dirty="0">
                <a:solidFill>
                  <a:srgbClr val="000000"/>
                </a:solidFill>
                <a:latin typeface="Calibri" panose="020F0502020204030204" pitchFamily="34" charset="0"/>
              </a:rPr>
              <a:t>To improve multi-disciplinary working and partnerships, and remove / reduce duplication </a:t>
            </a:r>
            <a:r>
              <a:rPr lang="en-US" sz="2400" dirty="0">
                <a:solidFill>
                  <a:srgbClr val="000000"/>
                </a:solidFill>
                <a:latin typeface="Calibri" panose="020F0502020204030204" pitchFamily="34" charset="0"/>
              </a:rPr>
              <a:t>​</a:t>
            </a:r>
            <a:endParaRPr lang="en-US" sz="2400" dirty="0">
              <a:solidFill>
                <a:srgbClr val="000000"/>
              </a:solidFill>
              <a:latin typeface="Arial" panose="020B0604020202020204" pitchFamily="34" charset="0"/>
            </a:endParaRPr>
          </a:p>
          <a:p>
            <a:pPr algn="ctr" fontAlgn="base"/>
            <a:r>
              <a:rPr lang="en-GB" sz="2400" dirty="0">
                <a:solidFill>
                  <a:srgbClr val="000000"/>
                </a:solidFill>
                <a:latin typeface="Calibri" panose="020F0502020204030204" pitchFamily="34" charset="0"/>
              </a:rPr>
              <a:t>of information capture (across all points of this model)</a:t>
            </a:r>
            <a:r>
              <a:rPr lang="en-US" sz="2400" dirty="0">
                <a:solidFill>
                  <a:srgbClr val="000000"/>
                </a:solidFill>
                <a:latin typeface="Calibri" panose="020F0502020204030204" pitchFamily="34" charset="0"/>
              </a:rPr>
              <a:t>​</a:t>
            </a:r>
            <a:endParaRPr lang="en-US" sz="2400" dirty="0">
              <a:solidFill>
                <a:srgbClr val="000000"/>
              </a:solidFill>
              <a:latin typeface="Arial" panose="020B0604020202020204" pitchFamily="34" charset="0"/>
            </a:endParaRPr>
          </a:p>
          <a:p>
            <a:pPr algn="ctr" fontAlgn="base">
              <a:buFont typeface="Arial" panose="020B0604020202020204" pitchFamily="34" charset="0"/>
              <a:buChar char="•"/>
            </a:pPr>
            <a:r>
              <a:rPr lang="en-GB" sz="2400" dirty="0">
                <a:solidFill>
                  <a:srgbClr val="000000"/>
                </a:solidFill>
                <a:latin typeface="Calibri" panose="020F0502020204030204" pitchFamily="34" charset="0"/>
              </a:rPr>
              <a:t>To place holistic outcomes at the very start of the assessment process</a:t>
            </a:r>
            <a:r>
              <a:rPr lang="en-US" sz="2400" dirty="0">
                <a:solidFill>
                  <a:srgbClr val="000000"/>
                </a:solidFill>
                <a:latin typeface="Calibri" panose="020F0502020204030204" pitchFamily="34" charset="0"/>
              </a:rPr>
              <a:t>​</a:t>
            </a:r>
            <a:endParaRPr lang="en-US" sz="240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4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p:txBody>
          <a:bodyPr>
            <a:normAutofit fontScale="90000"/>
          </a:bodyPr>
          <a:lstStyle/>
          <a:p>
            <a:r>
              <a:rPr lang="en-GB" dirty="0"/>
              <a:t>Process</a:t>
            </a:r>
            <a:br>
              <a:rPr lang="en-GB" dirty="0"/>
            </a:br>
            <a:br>
              <a:rPr lang="en-GB" dirty="0"/>
            </a:br>
            <a:endParaRPr lang="en-GB" dirty="0"/>
          </a:p>
        </p:txBody>
      </p:sp>
    </p:spTree>
    <p:extLst>
      <p:ext uri="{BB962C8B-B14F-4D97-AF65-F5344CB8AC3E}">
        <p14:creationId xmlns:p14="http://schemas.microsoft.com/office/powerpoint/2010/main" val="6238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051CE9-A673-E2AF-F060-13F7FD00ED62}"/>
              </a:ext>
            </a:extLst>
          </p:cNvPr>
          <p:cNvSpPr>
            <a:spLocks noGrp="1"/>
          </p:cNvSpPr>
          <p:nvPr>
            <p:ph type="sldNum" sz="quarter" idx="4"/>
          </p:nvPr>
        </p:nvSpPr>
        <p:spPr/>
        <p:txBody>
          <a:bodyPr/>
          <a:lstStyle/>
          <a:p>
            <a:fld id="{4355F0BC-E4B4-6141-ACA6-9E8905137EE3}" type="slidenum">
              <a:rPr lang="en-US" smtClean="0"/>
              <a:pPr/>
              <a:t>7</a:t>
            </a:fld>
            <a:endParaRPr lang="en-US"/>
          </a:p>
        </p:txBody>
      </p:sp>
      <p:sp>
        <p:nvSpPr>
          <p:cNvPr id="9" name="Title 1">
            <a:extLst>
              <a:ext uri="{FF2B5EF4-FFF2-40B4-BE49-F238E27FC236}">
                <a16:creationId xmlns:a16="http://schemas.microsoft.com/office/drawing/2014/main" id="{5D012D5F-7F69-0B09-A982-ACDE79870552}"/>
              </a:ext>
            </a:extLst>
          </p:cNvPr>
          <p:cNvSpPr txBox="1">
            <a:spLocks/>
          </p:cNvSpPr>
          <p:nvPr/>
        </p:nvSpPr>
        <p:spPr>
          <a:xfrm>
            <a:off x="83820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dirty="0"/>
              <a:t>The High Level Process</a:t>
            </a:r>
          </a:p>
        </p:txBody>
      </p:sp>
      <p:sp>
        <p:nvSpPr>
          <p:cNvPr id="10" name="Content Placeholder 2">
            <a:extLst>
              <a:ext uri="{FF2B5EF4-FFF2-40B4-BE49-F238E27FC236}">
                <a16:creationId xmlns:a16="http://schemas.microsoft.com/office/drawing/2014/main" id="{A6A0EB2F-90A7-6CB8-AF24-9E68B1F6B4CD}"/>
              </a:ext>
            </a:extLst>
          </p:cNvPr>
          <p:cNvSpPr txBox="1">
            <a:spLocks/>
          </p:cNvSpPr>
          <p:nvPr/>
        </p:nvSpPr>
        <p:spPr>
          <a:xfrm>
            <a:off x="838200" y="794201"/>
            <a:ext cx="10515600" cy="467409"/>
          </a:xfrm>
          <a:prstGeom prst="rect">
            <a:avLst/>
          </a:prstGeom>
        </p:spPr>
        <p:txBody>
          <a:bodyPr vert="horz" wrap="none" lIns="0" tIns="0" rIns="0" bIns="0" rtlCol="0" anchor="t" anchorCtr="0">
            <a:noAutofit/>
          </a:bodyPr>
          <a:lstStyle>
            <a:lvl1pPr marL="0" indent="0" algn="r" defTabSz="914400" rtl="0" eaLnBrk="1" latinLnBrk="0" hangingPunct="1">
              <a:lnSpc>
                <a:spcPts val="3560"/>
              </a:lnSpc>
              <a:spcBef>
                <a:spcPts val="1000"/>
              </a:spcBef>
              <a:buClr>
                <a:srgbClr val="1064A2"/>
              </a:buClr>
              <a:buFont typeface="Arial" panose="020B0604020202020204" pitchFamily="34" charset="0"/>
              <a:buNone/>
              <a:tabLst/>
              <a:defRPr sz="1100" b="0" i="0" kern="1200">
                <a:solidFill>
                  <a:srgbClr val="39454B"/>
                </a:solidFill>
                <a:latin typeface="Avenir" panose="02000503020000020003" pitchFamily="2" charset="0"/>
                <a:ea typeface="+mn-ea"/>
                <a:cs typeface="+mn-cs"/>
              </a:defRPr>
            </a:lvl1pPr>
            <a:lvl2pPr marL="457200" indent="0" algn="ctr" defTabSz="914400" rtl="0" eaLnBrk="1" latinLnBrk="0" hangingPunct="1">
              <a:lnSpc>
                <a:spcPct val="100000"/>
              </a:lnSpc>
              <a:spcBef>
                <a:spcPts val="0"/>
              </a:spcBef>
              <a:buClr>
                <a:srgbClr val="1064A2"/>
              </a:buClr>
              <a:buFont typeface="System Font Regular"/>
              <a:buNone/>
              <a:tabLst/>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100000"/>
              </a:lnSpc>
              <a:spcBef>
                <a:spcPts val="1100"/>
              </a:spcBef>
              <a:buFontTx/>
              <a:buNone/>
              <a:tabLst/>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tabLst/>
              <a:defRPr sz="1600" b="1" i="0" kern="1200">
                <a:solidFill>
                  <a:srgbClr val="39454B"/>
                </a:solidFill>
                <a:latin typeface="Avenir Black" panose="02000503020000020003" pitchFamily="2"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2000" dirty="0">
                <a:solidFill>
                  <a:schemeClr val="tx1"/>
                </a:solidFill>
              </a:rPr>
              <a:t>There is an interim aspect to the process from January,  i.e. the one form in Microsoft Word</a:t>
            </a:r>
          </a:p>
        </p:txBody>
      </p:sp>
      <p:sp>
        <p:nvSpPr>
          <p:cNvPr id="2" name="Rectangle: Rounded Corners 1">
            <a:extLst>
              <a:ext uri="{FF2B5EF4-FFF2-40B4-BE49-F238E27FC236}">
                <a16:creationId xmlns:a16="http://schemas.microsoft.com/office/drawing/2014/main" id="{AEAFAE2B-52A2-1177-B799-8DD1DCD46591}"/>
              </a:ext>
            </a:extLst>
          </p:cNvPr>
          <p:cNvSpPr/>
          <p:nvPr/>
        </p:nvSpPr>
        <p:spPr>
          <a:xfrm>
            <a:off x="809688" y="1571930"/>
            <a:ext cx="2162911" cy="1477108"/>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 School sends Hub referral to existing S&amp;I Hub Inboxes</a:t>
            </a:r>
          </a:p>
        </p:txBody>
      </p:sp>
      <p:sp>
        <p:nvSpPr>
          <p:cNvPr id="3" name="Rectangle: Rounded Corners 2">
            <a:extLst>
              <a:ext uri="{FF2B5EF4-FFF2-40B4-BE49-F238E27FC236}">
                <a16:creationId xmlns:a16="http://schemas.microsoft.com/office/drawing/2014/main" id="{B387735B-9FDE-5D70-EBE0-D7FCC42241CB}"/>
              </a:ext>
            </a:extLst>
          </p:cNvPr>
          <p:cNvSpPr/>
          <p:nvPr/>
        </p:nvSpPr>
        <p:spPr>
          <a:xfrm>
            <a:off x="3562747" y="1571930"/>
            <a:ext cx="2162911" cy="14771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 District Bus Sup prepare and send out Hub agenda</a:t>
            </a:r>
          </a:p>
        </p:txBody>
      </p:sp>
      <p:sp>
        <p:nvSpPr>
          <p:cNvPr id="5" name="Rectangle: Rounded Corners 4">
            <a:extLst>
              <a:ext uri="{FF2B5EF4-FFF2-40B4-BE49-F238E27FC236}">
                <a16:creationId xmlns:a16="http://schemas.microsoft.com/office/drawing/2014/main" id="{CCF3791D-A244-17E6-C65A-AF876A1A2BDC}"/>
              </a:ext>
            </a:extLst>
          </p:cNvPr>
          <p:cNvSpPr/>
          <p:nvPr/>
        </p:nvSpPr>
        <p:spPr>
          <a:xfrm>
            <a:off x="6362701" y="1571930"/>
            <a:ext cx="2295381" cy="1477107"/>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 Hub meeting takes place (EAPDR could be recommended at subsequent meetings)</a:t>
            </a:r>
          </a:p>
        </p:txBody>
      </p:sp>
      <p:sp>
        <p:nvSpPr>
          <p:cNvPr id="6" name="Rectangle: Rounded Corners 5">
            <a:extLst>
              <a:ext uri="{FF2B5EF4-FFF2-40B4-BE49-F238E27FC236}">
                <a16:creationId xmlns:a16="http://schemas.microsoft.com/office/drawing/2014/main" id="{AD812E59-2B9F-30B8-0F3B-8AD2AF3DAC38}"/>
              </a:ext>
            </a:extLst>
          </p:cNvPr>
          <p:cNvSpPr/>
          <p:nvPr/>
        </p:nvSpPr>
        <p:spPr>
          <a:xfrm>
            <a:off x="9295125" y="1571930"/>
            <a:ext cx="2162911" cy="14771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 District Bus Sup update One Form for each child, plus a general template for Hub minutes</a:t>
            </a:r>
          </a:p>
        </p:txBody>
      </p:sp>
      <p:sp>
        <p:nvSpPr>
          <p:cNvPr id="7" name="Rectangle: Rounded Corners 6">
            <a:extLst>
              <a:ext uri="{FF2B5EF4-FFF2-40B4-BE49-F238E27FC236}">
                <a16:creationId xmlns:a16="http://schemas.microsoft.com/office/drawing/2014/main" id="{745EFCDA-985A-D7E9-BB3C-4AD4C2565ACF}"/>
              </a:ext>
            </a:extLst>
          </p:cNvPr>
          <p:cNvSpPr/>
          <p:nvPr/>
        </p:nvSpPr>
        <p:spPr>
          <a:xfrm>
            <a:off x="7895147" y="3318941"/>
            <a:ext cx="2162911" cy="1540557"/>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 School implement recommendations and reply to Hub Inbox</a:t>
            </a:r>
          </a:p>
        </p:txBody>
      </p:sp>
      <p:sp>
        <p:nvSpPr>
          <p:cNvPr id="8" name="Rectangle: Rounded Corners 7">
            <a:extLst>
              <a:ext uri="{FF2B5EF4-FFF2-40B4-BE49-F238E27FC236}">
                <a16:creationId xmlns:a16="http://schemas.microsoft.com/office/drawing/2014/main" id="{2EC21710-3C87-B9FE-0CB3-BA10B5DA95B2}"/>
              </a:ext>
            </a:extLst>
          </p:cNvPr>
          <p:cNvSpPr/>
          <p:nvPr/>
        </p:nvSpPr>
        <p:spPr>
          <a:xfrm>
            <a:off x="4975892" y="3318940"/>
            <a:ext cx="2188693" cy="15405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 If Hub says EAPDR Yes – District Bus Sup send to Panel</a:t>
            </a:r>
          </a:p>
        </p:txBody>
      </p:sp>
      <p:sp>
        <p:nvSpPr>
          <p:cNvPr id="11" name="Rectangle: Rounded Corners 10">
            <a:extLst>
              <a:ext uri="{FF2B5EF4-FFF2-40B4-BE49-F238E27FC236}">
                <a16:creationId xmlns:a16="http://schemas.microsoft.com/office/drawing/2014/main" id="{6CB06332-314E-A3B9-2D88-88EF65631996}"/>
              </a:ext>
            </a:extLst>
          </p:cNvPr>
          <p:cNvSpPr/>
          <p:nvPr/>
        </p:nvSpPr>
        <p:spPr>
          <a:xfrm>
            <a:off x="2133942" y="3318940"/>
            <a:ext cx="2188694" cy="1540558"/>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 Panel meeting takes place</a:t>
            </a:r>
          </a:p>
        </p:txBody>
      </p:sp>
      <p:sp>
        <p:nvSpPr>
          <p:cNvPr id="13" name="Rectangle: Rounded Corners 12">
            <a:extLst>
              <a:ext uri="{FF2B5EF4-FFF2-40B4-BE49-F238E27FC236}">
                <a16:creationId xmlns:a16="http://schemas.microsoft.com/office/drawing/2014/main" id="{7743BF86-C6DA-F737-62DE-15D853E30457}"/>
              </a:ext>
            </a:extLst>
          </p:cNvPr>
          <p:cNvSpPr/>
          <p:nvPr/>
        </p:nvSpPr>
        <p:spPr>
          <a:xfrm>
            <a:off x="796796" y="5151337"/>
            <a:ext cx="2188694" cy="15405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8. District Bus Sup update form with outcome of panel meeting, and inform school</a:t>
            </a:r>
          </a:p>
        </p:txBody>
      </p:sp>
      <p:cxnSp>
        <p:nvCxnSpPr>
          <p:cNvPr id="15" name="Straight Arrow Connector 14">
            <a:extLst>
              <a:ext uri="{FF2B5EF4-FFF2-40B4-BE49-F238E27FC236}">
                <a16:creationId xmlns:a16="http://schemas.microsoft.com/office/drawing/2014/main" id="{5FD02649-5800-3082-264B-294EA05FAACB}"/>
              </a:ext>
            </a:extLst>
          </p:cNvPr>
          <p:cNvCxnSpPr>
            <a:stCxn id="2" idx="3"/>
            <a:endCxn id="3" idx="1"/>
          </p:cNvCxnSpPr>
          <p:nvPr/>
        </p:nvCxnSpPr>
        <p:spPr>
          <a:xfrm>
            <a:off x="2972599" y="2310484"/>
            <a:ext cx="5901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E99923B-F0CF-C78C-2613-038561A5FFE3}"/>
              </a:ext>
            </a:extLst>
          </p:cNvPr>
          <p:cNvCxnSpPr>
            <a:stCxn id="3" idx="3"/>
            <a:endCxn id="5" idx="1"/>
          </p:cNvCxnSpPr>
          <p:nvPr/>
        </p:nvCxnSpPr>
        <p:spPr>
          <a:xfrm>
            <a:off x="5725658" y="2310484"/>
            <a:ext cx="637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4FB5DCA-BB06-B1BC-51DB-E2C128588281}"/>
              </a:ext>
            </a:extLst>
          </p:cNvPr>
          <p:cNvCxnSpPr>
            <a:stCxn id="5" idx="3"/>
            <a:endCxn id="6" idx="1"/>
          </p:cNvCxnSpPr>
          <p:nvPr/>
        </p:nvCxnSpPr>
        <p:spPr>
          <a:xfrm>
            <a:off x="8658082" y="2310484"/>
            <a:ext cx="637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66E0FCB0-CB09-A6FF-36BE-9BB255531ABA}"/>
              </a:ext>
            </a:extLst>
          </p:cNvPr>
          <p:cNvCxnSpPr>
            <a:stCxn id="6" idx="2"/>
            <a:endCxn id="7" idx="3"/>
          </p:cNvCxnSpPr>
          <p:nvPr/>
        </p:nvCxnSpPr>
        <p:spPr>
          <a:xfrm rot="5400000">
            <a:off x="9697229" y="3409867"/>
            <a:ext cx="1040183" cy="31852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06DEE7F-85CA-B12C-758D-FB78591CA620}"/>
              </a:ext>
            </a:extLst>
          </p:cNvPr>
          <p:cNvCxnSpPr>
            <a:stCxn id="7" idx="1"/>
            <a:endCxn id="8" idx="3"/>
          </p:cNvCxnSpPr>
          <p:nvPr/>
        </p:nvCxnSpPr>
        <p:spPr>
          <a:xfrm flipH="1" flipV="1">
            <a:off x="7164585" y="4089219"/>
            <a:ext cx="73056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F80EF3C-7CCB-A085-AB0C-FC40A4B95255}"/>
              </a:ext>
            </a:extLst>
          </p:cNvPr>
          <p:cNvCxnSpPr>
            <a:stCxn id="8" idx="1"/>
            <a:endCxn id="11" idx="3"/>
          </p:cNvCxnSpPr>
          <p:nvPr/>
        </p:nvCxnSpPr>
        <p:spPr>
          <a:xfrm flipH="1">
            <a:off x="4322636" y="4089219"/>
            <a:ext cx="6532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76E277C1-BF42-EE85-257A-F0D6BCB0439B}"/>
              </a:ext>
            </a:extLst>
          </p:cNvPr>
          <p:cNvCxnSpPr>
            <a:cxnSpLocks/>
            <a:stCxn id="11" idx="1"/>
            <a:endCxn id="13" idx="1"/>
          </p:cNvCxnSpPr>
          <p:nvPr/>
        </p:nvCxnSpPr>
        <p:spPr>
          <a:xfrm rot="10800000" flipV="1">
            <a:off x="796796" y="4089219"/>
            <a:ext cx="1337146" cy="1832396"/>
          </a:xfrm>
          <a:prstGeom prst="curvedConnector3">
            <a:avLst>
              <a:gd name="adj1" fmla="val 126565"/>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7F520883-F2E9-5D36-26EE-E8D4446A621A}"/>
              </a:ext>
            </a:extLst>
          </p:cNvPr>
          <p:cNvSpPr/>
          <p:nvPr/>
        </p:nvSpPr>
        <p:spPr>
          <a:xfrm>
            <a:off x="3556389" y="5151337"/>
            <a:ext cx="2188694" cy="1540556"/>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9. School arrange Enhanced Assess &amp; Plan Meeting </a:t>
            </a:r>
          </a:p>
        </p:txBody>
      </p:sp>
      <p:sp>
        <p:nvSpPr>
          <p:cNvPr id="38" name="Rectangle: Rounded Corners 37">
            <a:extLst>
              <a:ext uri="{FF2B5EF4-FFF2-40B4-BE49-F238E27FC236}">
                <a16:creationId xmlns:a16="http://schemas.microsoft.com/office/drawing/2014/main" id="{0F6171AD-F2CD-9ADA-103B-173657D6662B}"/>
              </a:ext>
            </a:extLst>
          </p:cNvPr>
          <p:cNvSpPr/>
          <p:nvPr/>
        </p:nvSpPr>
        <p:spPr>
          <a:xfrm>
            <a:off x="6374780" y="5097675"/>
            <a:ext cx="2188694" cy="1540556"/>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10. Requirements for enhanced Do Phase are passed onto Commissioner</a:t>
            </a:r>
          </a:p>
        </p:txBody>
      </p:sp>
      <p:cxnSp>
        <p:nvCxnSpPr>
          <p:cNvPr id="40" name="Straight Arrow Connector 39">
            <a:extLst>
              <a:ext uri="{FF2B5EF4-FFF2-40B4-BE49-F238E27FC236}">
                <a16:creationId xmlns:a16="http://schemas.microsoft.com/office/drawing/2014/main" id="{D48AF7BD-482C-B086-C4FA-D2049F0A953F}"/>
              </a:ext>
            </a:extLst>
          </p:cNvPr>
          <p:cNvCxnSpPr/>
          <p:nvPr/>
        </p:nvCxnSpPr>
        <p:spPr>
          <a:xfrm>
            <a:off x="2925704" y="5921615"/>
            <a:ext cx="637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B470832-8244-B817-9652-A19AF2957A67}"/>
              </a:ext>
            </a:extLst>
          </p:cNvPr>
          <p:cNvCxnSpPr/>
          <p:nvPr/>
        </p:nvCxnSpPr>
        <p:spPr>
          <a:xfrm>
            <a:off x="5725658" y="5921615"/>
            <a:ext cx="637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FEB97514-709B-B5B3-FA87-288BBCE23658}"/>
              </a:ext>
            </a:extLst>
          </p:cNvPr>
          <p:cNvSpPr/>
          <p:nvPr/>
        </p:nvSpPr>
        <p:spPr>
          <a:xfrm>
            <a:off x="9205336" y="5097675"/>
            <a:ext cx="2188694" cy="1540556"/>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11. Enhanced Review meeting to determine next steps</a:t>
            </a:r>
          </a:p>
        </p:txBody>
      </p:sp>
      <p:cxnSp>
        <p:nvCxnSpPr>
          <p:cNvPr id="45" name="Straight Arrow Connector 44">
            <a:extLst>
              <a:ext uri="{FF2B5EF4-FFF2-40B4-BE49-F238E27FC236}">
                <a16:creationId xmlns:a16="http://schemas.microsoft.com/office/drawing/2014/main" id="{83FA13BF-69BB-315B-2EAB-2837FF2F6235}"/>
              </a:ext>
            </a:extLst>
          </p:cNvPr>
          <p:cNvCxnSpPr/>
          <p:nvPr/>
        </p:nvCxnSpPr>
        <p:spPr>
          <a:xfrm>
            <a:off x="8522785" y="5919267"/>
            <a:ext cx="637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65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F2C-1098-DE2D-CA1D-0EA48370ACB5}"/>
              </a:ext>
            </a:extLst>
          </p:cNvPr>
          <p:cNvSpPr>
            <a:spLocks noGrp="1"/>
          </p:cNvSpPr>
          <p:nvPr>
            <p:ph type="ctrTitle"/>
          </p:nvPr>
        </p:nvSpPr>
        <p:spPr>
          <a:xfrm>
            <a:off x="1597965" y="1713523"/>
            <a:ext cx="8716145" cy="1409506"/>
          </a:xfrm>
        </p:spPr>
        <p:txBody>
          <a:bodyPr>
            <a:normAutofit fontScale="90000"/>
          </a:bodyPr>
          <a:lstStyle/>
          <a:p>
            <a:r>
              <a:rPr lang="en-GB" dirty="0"/>
              <a:t>EAPDR and The S&amp;I District Model</a:t>
            </a:r>
          </a:p>
        </p:txBody>
      </p:sp>
    </p:spTree>
    <p:extLst>
      <p:ext uri="{BB962C8B-B14F-4D97-AF65-F5344CB8AC3E}">
        <p14:creationId xmlns:p14="http://schemas.microsoft.com/office/powerpoint/2010/main" val="322888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916D2-35BF-531D-148C-2587D34A277A}"/>
              </a:ext>
            </a:extLst>
          </p:cNvPr>
          <p:cNvSpPr>
            <a:spLocks noGrp="1"/>
          </p:cNvSpPr>
          <p:nvPr>
            <p:ph type="sldNum" sz="quarter" idx="4"/>
          </p:nvPr>
        </p:nvSpPr>
        <p:spPr/>
        <p:txBody>
          <a:bodyPr/>
          <a:lstStyle/>
          <a:p>
            <a:fld id="{4355F0BC-E4B4-6141-ACA6-9E8905137EE3}" type="slidenum">
              <a:rPr lang="en-US" smtClean="0"/>
              <a:pPr/>
              <a:t>9</a:t>
            </a:fld>
            <a:endParaRPr lang="en-US"/>
          </a:p>
        </p:txBody>
      </p:sp>
      <p:sp>
        <p:nvSpPr>
          <p:cNvPr id="9" name="Title 1">
            <a:extLst>
              <a:ext uri="{FF2B5EF4-FFF2-40B4-BE49-F238E27FC236}">
                <a16:creationId xmlns:a16="http://schemas.microsoft.com/office/drawing/2014/main" id="{F6B2320E-DD0A-1579-C695-F11246721090}"/>
              </a:ext>
            </a:extLst>
          </p:cNvPr>
          <p:cNvSpPr txBox="1">
            <a:spLocks/>
          </p:cNvSpPr>
          <p:nvPr/>
        </p:nvSpPr>
        <p:spPr>
          <a:xfrm>
            <a:off x="978880" y="365125"/>
            <a:ext cx="10515600" cy="1325563"/>
          </a:xfrm>
          <a:prstGeom prst="rect">
            <a:avLst/>
          </a:prstGeom>
        </p:spPr>
        <p:txBody>
          <a:bodyPr vert="horz" lIns="36000" tIns="36000" rIns="36000" bIns="36000" rtlCol="0" anchor="t">
            <a:noAutofit/>
          </a:bodyPr>
          <a:lstStyle>
            <a:lvl1pPr algn="l" defTabSz="914400" rtl="0" eaLnBrk="1" latinLnBrk="0" hangingPunct="1">
              <a:lnSpc>
                <a:spcPct val="90000"/>
              </a:lnSpc>
              <a:spcBef>
                <a:spcPct val="0"/>
              </a:spcBef>
              <a:buNone/>
              <a:defRPr sz="3600" b="1" i="0" kern="1200">
                <a:solidFill>
                  <a:srgbClr val="1064A2"/>
                </a:solidFill>
                <a:latin typeface="Avenir Black" panose="02000503020000020003" pitchFamily="2" charset="0"/>
                <a:ea typeface="+mj-ea"/>
                <a:cs typeface="+mj-cs"/>
              </a:defRPr>
            </a:lvl1pPr>
          </a:lstStyle>
          <a:p>
            <a:pPr algn="ctr"/>
            <a:r>
              <a:rPr lang="en-GB" dirty="0"/>
              <a:t>Including EAPDR in the S&amp;I District Model</a:t>
            </a:r>
          </a:p>
        </p:txBody>
      </p:sp>
      <p:sp>
        <p:nvSpPr>
          <p:cNvPr id="10" name="Content Placeholder 2">
            <a:extLst>
              <a:ext uri="{FF2B5EF4-FFF2-40B4-BE49-F238E27FC236}">
                <a16:creationId xmlns:a16="http://schemas.microsoft.com/office/drawing/2014/main" id="{33F26652-FE1E-2561-75C4-663481309315}"/>
              </a:ext>
            </a:extLst>
          </p:cNvPr>
          <p:cNvSpPr txBox="1">
            <a:spLocks/>
          </p:cNvSpPr>
          <p:nvPr/>
        </p:nvSpPr>
        <p:spPr>
          <a:xfrm>
            <a:off x="838199" y="2067951"/>
            <a:ext cx="10515601" cy="4790048"/>
          </a:xfrm>
          <a:prstGeom prst="rect">
            <a:avLst/>
          </a:prstGeom>
        </p:spPr>
        <p:txBody>
          <a:bodyPr vert="horz" wrap="none" lIns="0" tIns="0" rIns="0" bIns="0" rtlCol="0" anchor="t" anchorCtr="0">
            <a:noAutofit/>
          </a:bodyPr>
          <a:lstStyle>
            <a:lvl1pPr marL="0" indent="0" algn="r" defTabSz="914400" rtl="0" eaLnBrk="1" latinLnBrk="0" hangingPunct="1">
              <a:lnSpc>
                <a:spcPts val="3560"/>
              </a:lnSpc>
              <a:spcBef>
                <a:spcPts val="1000"/>
              </a:spcBef>
              <a:buClr>
                <a:srgbClr val="1064A2"/>
              </a:buClr>
              <a:buFont typeface="Arial" panose="020B0604020202020204" pitchFamily="34" charset="0"/>
              <a:buNone/>
              <a:tabLst/>
              <a:defRPr sz="1100" b="0" i="0" kern="1200">
                <a:solidFill>
                  <a:srgbClr val="39454B"/>
                </a:solidFill>
                <a:latin typeface="Avenir" panose="02000503020000020003" pitchFamily="2" charset="0"/>
                <a:ea typeface="+mn-ea"/>
                <a:cs typeface="+mn-cs"/>
              </a:defRPr>
            </a:lvl1pPr>
            <a:lvl2pPr marL="457200" indent="0" algn="ctr" defTabSz="914400" rtl="0" eaLnBrk="1" latinLnBrk="0" hangingPunct="1">
              <a:lnSpc>
                <a:spcPct val="100000"/>
              </a:lnSpc>
              <a:spcBef>
                <a:spcPts val="0"/>
              </a:spcBef>
              <a:buClr>
                <a:srgbClr val="1064A2"/>
              </a:buClr>
              <a:buFont typeface="System Font Regular"/>
              <a:buNone/>
              <a:tabLst/>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100000"/>
              </a:lnSpc>
              <a:spcBef>
                <a:spcPts val="1100"/>
              </a:spcBef>
              <a:buFontTx/>
              <a:buNone/>
              <a:tabLst/>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tabLst/>
              <a:defRPr sz="1600" b="1" i="0" kern="1200">
                <a:solidFill>
                  <a:srgbClr val="39454B"/>
                </a:solidFill>
                <a:latin typeface="Avenir Black" panose="02000503020000020003" pitchFamily="2"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2400" dirty="0"/>
              <a:t>There will be some changes, some additions and some things that stay the same</a:t>
            </a:r>
          </a:p>
          <a:p>
            <a:pPr algn="ctr"/>
            <a:r>
              <a:rPr lang="en-GB" sz="2400" dirty="0"/>
              <a:t>We are adding EAPDR to the model which will clearly raise capacity issues</a:t>
            </a:r>
          </a:p>
          <a:p>
            <a:pPr algn="ctr"/>
            <a:r>
              <a:rPr lang="en-GB" sz="2400" dirty="0"/>
              <a:t>We will probably need to adapt but we need some experience of the model with EAPDR in it </a:t>
            </a:r>
          </a:p>
          <a:p>
            <a:pPr algn="ctr"/>
            <a:r>
              <a:rPr lang="en-GB" sz="2400" dirty="0"/>
              <a:t>before agreeing those adaptations</a:t>
            </a:r>
          </a:p>
          <a:p>
            <a:pPr algn="ctr"/>
            <a:r>
              <a:rPr lang="en-GB" sz="2400" dirty="0"/>
              <a:t>What we know so far re various elements of the model will now follow:</a:t>
            </a:r>
          </a:p>
        </p:txBody>
      </p:sp>
    </p:spTree>
    <p:extLst>
      <p:ext uri="{BB962C8B-B14F-4D97-AF65-F5344CB8AC3E}">
        <p14:creationId xmlns:p14="http://schemas.microsoft.com/office/powerpoint/2010/main" val="1992303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1C40344A6B941AB67B651D0EC092C" ma:contentTypeVersion="18" ma:contentTypeDescription="Create a new document." ma:contentTypeScope="" ma:versionID="2dc462a31d54d67d100f427d7caa95ae">
  <xsd:schema xmlns:xsd="http://www.w3.org/2001/XMLSchema" xmlns:xs="http://www.w3.org/2001/XMLSchema" xmlns:p="http://schemas.microsoft.com/office/2006/metadata/properties" xmlns:ns2="ee7219fd-c900-425a-b2ff-0daa90bfe5fc" xmlns:ns3="53207a57-e9c4-42a1-936f-3cb8e925693e" targetNamespace="http://schemas.microsoft.com/office/2006/metadata/properties" ma:root="true" ma:fieldsID="faa4cc851d6d04794054ba4324cef0c1" ns2:_="" ns3:_="">
    <xsd:import namespace="ee7219fd-c900-425a-b2ff-0daa90bfe5fc"/>
    <xsd:import namespace="53207a57-e9c4-42a1-936f-3cb8e92569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OCR" minOccurs="0"/>
                <xsd:element ref="ns2:MediaLengthInSeconds" minOccurs="0"/>
                <xsd:element ref="ns2:MediaServiceLocation" minOccurs="0"/>
                <xsd:element ref="ns2:lcf76f155ced4ddcb4097134ff3c332f" minOccurs="0"/>
                <xsd:element ref="ns3:TaxCatchAll" minOccurs="0"/>
                <xsd:element ref="ns2:Link"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219fd-c900-425a-b2ff-0daa90bfe5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f4238c-e56c-47f3-bb7f-918e154ea933" ma:termSetId="09814cd3-568e-fe90-9814-8d621ff8fb84" ma:anchorId="fba54fb3-c3e1-fe81-a776-ca4b69148c4d" ma:open="true" ma:isKeyword="false">
      <xsd:complexType>
        <xsd:sequence>
          <xsd:element ref="pc:Terms" minOccurs="0" maxOccurs="1"/>
        </xsd:sequence>
      </xsd:complexType>
    </xsd:element>
    <xsd:element name="Link" ma:index="24"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207a57-e9c4-42a1-936f-3cb8e925693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d212de-d9d5-4317-86c6-83333a768fc1}" ma:internalName="TaxCatchAll" ma:showField="CatchAllData" ma:web="53207a57-e9c4-42a1-936f-3cb8e92569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nk xmlns="ee7219fd-c900-425a-b2ff-0daa90bfe5fc">
      <Url xsi:nil="true"/>
      <Description xsi:nil="true"/>
    </Link>
    <TaxCatchAll xmlns="53207a57-e9c4-42a1-936f-3cb8e925693e" xsi:nil="true"/>
    <lcf76f155ced4ddcb4097134ff3c332f xmlns="ee7219fd-c900-425a-b2ff-0daa90bfe5fc">
      <Terms xmlns="http://schemas.microsoft.com/office/infopath/2007/PartnerControls"/>
    </lcf76f155ced4ddcb4097134ff3c332f>
    <MediaLengthInSeconds xmlns="ee7219fd-c900-425a-b2ff-0daa90bfe5fc" xsi:nil="true"/>
    <SharedWithUsers xmlns="53207a57-e9c4-42a1-936f-3cb8e925693e">
      <UserInfo>
        <DisplayName>Hampton, Rose (Corporate)</DisplayName>
        <AccountId>27</AccountId>
        <AccountType/>
      </UserInfo>
      <UserInfo>
        <DisplayName>Cartwright, James (E,I&amp;S)</DisplayName>
        <AccountId>47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D8DB36-F290-48C8-B594-F9CC1E1D4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219fd-c900-425a-b2ff-0daa90bfe5fc"/>
    <ds:schemaRef ds:uri="53207a57-e9c4-42a1-936f-3cb8e92569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508BC9-59C8-4003-83A5-15ECA62C753A}">
  <ds:schemaRefs>
    <ds:schemaRef ds:uri="http://purl.org/dc/terms/"/>
    <ds:schemaRef ds:uri="http://purl.org/dc/elements/1.1/"/>
    <ds:schemaRef ds:uri="http://schemas.microsoft.com/office/2006/documentManagement/types"/>
    <ds:schemaRef ds:uri="ee7219fd-c900-425a-b2ff-0daa90bfe5fc"/>
    <ds:schemaRef ds:uri="http://www.w3.org/XML/1998/namespace"/>
    <ds:schemaRef ds:uri="53207a57-e9c4-42a1-936f-3cb8e925693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015C779-47BE-42A2-946E-4B3D6E09B6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461</TotalTime>
  <Words>1325</Words>
  <Application>Microsoft Office PowerPoint</Application>
  <PresentationFormat>Widescreen</PresentationFormat>
  <Paragraphs>155</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Avenir</vt:lpstr>
      <vt:lpstr>Avenir Black</vt:lpstr>
      <vt:lpstr>Avenir Book</vt:lpstr>
      <vt:lpstr>Avenir Heavy</vt:lpstr>
      <vt:lpstr>Avenir Medium</vt:lpstr>
      <vt:lpstr>Calibri</vt:lpstr>
      <vt:lpstr>System Font Regular</vt:lpstr>
      <vt:lpstr>Verdana</vt:lpstr>
      <vt:lpstr>Office Theme</vt:lpstr>
      <vt:lpstr>PowerPoint Presentation</vt:lpstr>
      <vt:lpstr>Introduction  Dr Halit Hulusi, Head of SEND</vt:lpstr>
      <vt:lpstr>PowerPoint Presentation</vt:lpstr>
      <vt:lpstr>PowerPoint Presentation</vt:lpstr>
      <vt:lpstr>PowerPoint Presentation</vt:lpstr>
      <vt:lpstr>Process  </vt:lpstr>
      <vt:lpstr>PowerPoint Presentation</vt:lpstr>
      <vt:lpstr>EAPDR and The S&amp;I District Model</vt:lpstr>
      <vt:lpstr>PowerPoint Presentation</vt:lpstr>
      <vt:lpstr>Finance</vt:lpstr>
      <vt:lpstr>PowerPoint Presentation</vt:lpstr>
      <vt:lpstr>Referral / Form</vt:lpstr>
      <vt:lpstr>PowerPoint Presentation</vt:lpstr>
      <vt:lpstr>The Role of Hubs</vt:lpstr>
      <vt:lpstr>PowerPoint Presentation</vt:lpstr>
      <vt:lpstr>PowerPoint Presentation</vt:lpstr>
      <vt:lpstr>The Role of The LMG</vt:lpstr>
      <vt:lpstr>PowerPoint Presentation</vt:lpstr>
      <vt:lpstr>The Role of The ISPB</vt:lpstr>
      <vt:lpstr>PowerPoint Presentation</vt:lpstr>
      <vt:lpstr>Commissioning Role</vt:lpstr>
      <vt:lpstr>PowerPoint Presentation</vt:lpstr>
      <vt:lpstr>Business Support Role</vt:lpstr>
      <vt:lpstr>PowerPoint Presentation</vt:lpstr>
      <vt:lpstr>EPDO Role</vt:lpstr>
      <vt:lpstr>PowerPoint Presentation</vt:lpstr>
      <vt:lpstr>Moving Forward</vt:lpstr>
      <vt:lpstr>PowerPoint Presentation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Brief</dc:title>
  <dc:creator>Matt</dc:creator>
  <cp:lastModifiedBy>Lee, Stephanie (Corporate)</cp:lastModifiedBy>
  <cp:revision>28</cp:revision>
  <dcterms:created xsi:type="dcterms:W3CDTF">2021-04-06T15:45:04Z</dcterms:created>
  <dcterms:modified xsi:type="dcterms:W3CDTF">2024-01-16T09:38:13Z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0x010100F141C40344A6B941AB67B651D0EC092C</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